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2" r:id="rId2"/>
    <p:sldId id="284" r:id="rId3"/>
    <p:sldId id="285" r:id="rId4"/>
    <p:sldId id="286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</p:sldIdLst>
  <p:sldSz cx="9144000" cy="6858000" type="screen4x3"/>
  <p:notesSz cx="6877050" cy="100028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0C0C0"/>
    <a:srgbClr val="006600"/>
    <a:srgbClr val="DDDDDD"/>
    <a:srgbClr val="F2F2F2"/>
    <a:srgbClr val="FFCCCC"/>
    <a:srgbClr val="4F81BD"/>
    <a:srgbClr val="FFC000"/>
    <a:srgbClr val="FF9933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12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2A008-48B3-43A2-8DD1-1707506381B7}" type="datetimeFigureOut">
              <a:rPr lang="da-DK" smtClean="0"/>
              <a:t>04-01-2011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98E6-446C-447D-9FB8-A65ABF8CD708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98E6-446C-447D-9FB8-A65ABF8CD708}" type="slidenum">
              <a:rPr lang="da-DK" smtClean="0"/>
              <a:t>17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DBD4-0EFE-4711-8F3C-B946F528EC84}" type="datetimeFigureOut">
              <a:rPr lang="da-DK" smtClean="0"/>
              <a:pPr/>
              <a:t>04-01-2011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A1AF-58D6-497E-A572-4CD6ABEDCEB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649152" y="285728"/>
            <a:ext cx="3423046" cy="4143412"/>
            <a:chOff x="136" y="528"/>
            <a:chExt cx="2435" cy="2948"/>
          </a:xfrm>
        </p:grpSpPr>
        <p:sp>
          <p:nvSpPr>
            <p:cNvPr id="17" name="Rectangle 5"/>
            <p:cNvSpPr>
              <a:spLocks noChangeAspect="1" noChangeArrowheads="1"/>
            </p:cNvSpPr>
            <p:nvPr/>
          </p:nvSpPr>
          <p:spPr bwMode="auto">
            <a:xfrm>
              <a:off x="143" y="528"/>
              <a:ext cx="2428" cy="29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" name="Line 6"/>
            <p:cNvSpPr>
              <a:spLocks noChangeAspect="1" noChangeShapeType="1"/>
            </p:cNvSpPr>
            <p:nvPr/>
          </p:nvSpPr>
          <p:spPr bwMode="auto">
            <a:xfrm>
              <a:off x="632" y="1102"/>
              <a:ext cx="1" cy="1718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Line 7"/>
            <p:cNvSpPr>
              <a:spLocks noChangeAspect="1" noChangeShapeType="1"/>
            </p:cNvSpPr>
            <p:nvPr/>
          </p:nvSpPr>
          <p:spPr bwMode="auto">
            <a:xfrm>
              <a:off x="1109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Line 8"/>
            <p:cNvSpPr>
              <a:spLocks noChangeAspect="1" noChangeShapeType="1"/>
            </p:cNvSpPr>
            <p:nvPr/>
          </p:nvSpPr>
          <p:spPr bwMode="auto">
            <a:xfrm>
              <a:off x="1386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Line 9"/>
            <p:cNvSpPr>
              <a:spLocks noChangeAspect="1" noChangeShapeType="1"/>
            </p:cNvSpPr>
            <p:nvPr/>
          </p:nvSpPr>
          <p:spPr bwMode="auto">
            <a:xfrm>
              <a:off x="1889" y="980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Line 10"/>
            <p:cNvSpPr>
              <a:spLocks noChangeAspect="1" noChangeShapeType="1"/>
            </p:cNvSpPr>
            <p:nvPr/>
          </p:nvSpPr>
          <p:spPr bwMode="auto">
            <a:xfrm>
              <a:off x="1473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Line 11"/>
            <p:cNvSpPr>
              <a:spLocks noChangeAspect="1" noChangeShapeType="1"/>
            </p:cNvSpPr>
            <p:nvPr/>
          </p:nvSpPr>
          <p:spPr bwMode="auto">
            <a:xfrm>
              <a:off x="1845" y="995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Line 12"/>
            <p:cNvSpPr>
              <a:spLocks noChangeAspect="1" noChangeShapeType="1"/>
            </p:cNvSpPr>
            <p:nvPr/>
          </p:nvSpPr>
          <p:spPr bwMode="auto">
            <a:xfrm>
              <a:off x="2080" y="1147"/>
              <a:ext cx="1" cy="1737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Line 13"/>
            <p:cNvSpPr>
              <a:spLocks noChangeAspect="1" noChangeShapeType="1"/>
            </p:cNvSpPr>
            <p:nvPr/>
          </p:nvSpPr>
          <p:spPr bwMode="auto">
            <a:xfrm>
              <a:off x="1654" y="988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Line 14"/>
            <p:cNvSpPr>
              <a:spLocks noChangeAspect="1" noChangeShapeType="1"/>
            </p:cNvSpPr>
            <p:nvPr/>
          </p:nvSpPr>
          <p:spPr bwMode="auto">
            <a:xfrm>
              <a:off x="1428" y="971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Line 15"/>
            <p:cNvSpPr>
              <a:spLocks noChangeAspect="1" noChangeShapeType="1"/>
            </p:cNvSpPr>
            <p:nvPr/>
          </p:nvSpPr>
          <p:spPr bwMode="auto">
            <a:xfrm>
              <a:off x="1811" y="979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Line 16"/>
            <p:cNvSpPr>
              <a:spLocks noChangeAspect="1" noChangeShapeType="1"/>
            </p:cNvSpPr>
            <p:nvPr/>
          </p:nvSpPr>
          <p:spPr bwMode="auto">
            <a:xfrm>
              <a:off x="1984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Line 17"/>
            <p:cNvSpPr>
              <a:spLocks noChangeAspect="1" noChangeShapeType="1"/>
            </p:cNvSpPr>
            <p:nvPr/>
          </p:nvSpPr>
          <p:spPr bwMode="auto">
            <a:xfrm>
              <a:off x="1620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Line 18"/>
            <p:cNvSpPr>
              <a:spLocks noChangeAspect="1" noChangeShapeType="1"/>
            </p:cNvSpPr>
            <p:nvPr/>
          </p:nvSpPr>
          <p:spPr bwMode="auto">
            <a:xfrm>
              <a:off x="1732" y="1104"/>
              <a:ext cx="2" cy="1857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Line 19"/>
            <p:cNvSpPr>
              <a:spLocks noChangeAspect="1" noChangeShapeType="1"/>
            </p:cNvSpPr>
            <p:nvPr/>
          </p:nvSpPr>
          <p:spPr bwMode="auto">
            <a:xfrm>
              <a:off x="1776" y="979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Line 20"/>
            <p:cNvSpPr>
              <a:spLocks noChangeAspect="1" noChangeShapeType="1"/>
            </p:cNvSpPr>
            <p:nvPr/>
          </p:nvSpPr>
          <p:spPr bwMode="auto">
            <a:xfrm>
              <a:off x="1586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Line 21"/>
            <p:cNvSpPr>
              <a:spLocks noChangeAspect="1" noChangeShapeType="1"/>
            </p:cNvSpPr>
            <p:nvPr/>
          </p:nvSpPr>
          <p:spPr bwMode="auto">
            <a:xfrm>
              <a:off x="1689" y="988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Line 22"/>
            <p:cNvSpPr>
              <a:spLocks noChangeAspect="1" noChangeShapeType="1"/>
            </p:cNvSpPr>
            <p:nvPr/>
          </p:nvSpPr>
          <p:spPr bwMode="auto">
            <a:xfrm>
              <a:off x="1507" y="988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Line 23"/>
            <p:cNvSpPr>
              <a:spLocks noChangeAspect="1" noChangeShapeType="1"/>
            </p:cNvSpPr>
            <p:nvPr/>
          </p:nvSpPr>
          <p:spPr bwMode="auto">
            <a:xfrm>
              <a:off x="1541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Line 24"/>
            <p:cNvSpPr>
              <a:spLocks noChangeAspect="1" noChangeShapeType="1"/>
            </p:cNvSpPr>
            <p:nvPr/>
          </p:nvSpPr>
          <p:spPr bwMode="auto">
            <a:xfrm>
              <a:off x="2027" y="1067"/>
              <a:ext cx="1" cy="184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Line 25"/>
            <p:cNvSpPr>
              <a:spLocks noChangeAspect="1" noChangeShapeType="1"/>
            </p:cNvSpPr>
            <p:nvPr/>
          </p:nvSpPr>
          <p:spPr bwMode="auto">
            <a:xfrm>
              <a:off x="1932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Line 26"/>
            <p:cNvSpPr>
              <a:spLocks noChangeAspect="1" noChangeShapeType="1"/>
            </p:cNvSpPr>
            <p:nvPr/>
          </p:nvSpPr>
          <p:spPr bwMode="auto">
            <a:xfrm>
              <a:off x="1065" y="1002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Line 27"/>
            <p:cNvSpPr>
              <a:spLocks noChangeAspect="1" noChangeShapeType="1"/>
            </p:cNvSpPr>
            <p:nvPr/>
          </p:nvSpPr>
          <p:spPr bwMode="auto">
            <a:xfrm>
              <a:off x="1013" y="1010"/>
              <a:ext cx="2" cy="1984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Line 28"/>
            <p:cNvSpPr>
              <a:spLocks noChangeAspect="1" noChangeShapeType="1"/>
            </p:cNvSpPr>
            <p:nvPr/>
          </p:nvSpPr>
          <p:spPr bwMode="auto">
            <a:xfrm>
              <a:off x="971" y="1025"/>
              <a:ext cx="0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Line 29"/>
            <p:cNvSpPr>
              <a:spLocks noChangeAspect="1" noChangeShapeType="1"/>
            </p:cNvSpPr>
            <p:nvPr/>
          </p:nvSpPr>
          <p:spPr bwMode="auto">
            <a:xfrm>
              <a:off x="1151" y="957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Line 30"/>
            <p:cNvSpPr>
              <a:spLocks noChangeAspect="1" noChangeShapeType="1"/>
            </p:cNvSpPr>
            <p:nvPr/>
          </p:nvSpPr>
          <p:spPr bwMode="auto">
            <a:xfrm>
              <a:off x="926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Line 31"/>
            <p:cNvSpPr>
              <a:spLocks noChangeAspect="1" noChangeShapeType="1"/>
            </p:cNvSpPr>
            <p:nvPr/>
          </p:nvSpPr>
          <p:spPr bwMode="auto">
            <a:xfrm>
              <a:off x="867" y="995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Line 32"/>
            <p:cNvSpPr>
              <a:spLocks noChangeAspect="1" noChangeShapeType="1"/>
            </p:cNvSpPr>
            <p:nvPr/>
          </p:nvSpPr>
          <p:spPr bwMode="auto">
            <a:xfrm>
              <a:off x="813" y="979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Line 33"/>
            <p:cNvSpPr>
              <a:spLocks noChangeAspect="1" noChangeShapeType="1"/>
            </p:cNvSpPr>
            <p:nvPr/>
          </p:nvSpPr>
          <p:spPr bwMode="auto">
            <a:xfrm>
              <a:off x="771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Line 34"/>
            <p:cNvSpPr>
              <a:spLocks noChangeAspect="1" noChangeShapeType="1"/>
            </p:cNvSpPr>
            <p:nvPr/>
          </p:nvSpPr>
          <p:spPr bwMode="auto">
            <a:xfrm>
              <a:off x="727" y="971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Line 35"/>
            <p:cNvSpPr>
              <a:spLocks noChangeAspect="1" noChangeShapeType="1"/>
            </p:cNvSpPr>
            <p:nvPr/>
          </p:nvSpPr>
          <p:spPr bwMode="auto">
            <a:xfrm>
              <a:off x="676" y="1147"/>
              <a:ext cx="1" cy="1718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Line 36"/>
            <p:cNvSpPr>
              <a:spLocks noChangeAspect="1" noChangeShapeType="1"/>
            </p:cNvSpPr>
            <p:nvPr/>
          </p:nvSpPr>
          <p:spPr bwMode="auto">
            <a:xfrm>
              <a:off x="588" y="1102"/>
              <a:ext cx="2" cy="1673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Line 37"/>
            <p:cNvSpPr>
              <a:spLocks noChangeAspect="1" noChangeShapeType="1"/>
            </p:cNvSpPr>
            <p:nvPr/>
          </p:nvSpPr>
          <p:spPr bwMode="auto">
            <a:xfrm>
              <a:off x="1247" y="949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Line 38"/>
            <p:cNvSpPr>
              <a:spLocks noChangeAspect="1" noChangeShapeType="1"/>
            </p:cNvSpPr>
            <p:nvPr/>
          </p:nvSpPr>
          <p:spPr bwMode="auto">
            <a:xfrm>
              <a:off x="1195" y="1018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Line 39"/>
            <p:cNvSpPr>
              <a:spLocks noChangeAspect="1" noChangeShapeType="1"/>
            </p:cNvSpPr>
            <p:nvPr/>
          </p:nvSpPr>
          <p:spPr bwMode="auto">
            <a:xfrm>
              <a:off x="1282" y="979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Line 40"/>
            <p:cNvSpPr>
              <a:spLocks noChangeAspect="1" noChangeShapeType="1"/>
            </p:cNvSpPr>
            <p:nvPr/>
          </p:nvSpPr>
          <p:spPr bwMode="auto">
            <a:xfrm>
              <a:off x="1325" y="949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41"/>
            <p:cNvSpPr>
              <a:spLocks noChangeAspect="1"/>
            </p:cNvSpPr>
            <p:nvPr/>
          </p:nvSpPr>
          <p:spPr bwMode="auto">
            <a:xfrm>
              <a:off x="259" y="632"/>
              <a:ext cx="2205" cy="1363"/>
            </a:xfrm>
            <a:custGeom>
              <a:avLst/>
              <a:gdLst/>
              <a:ahLst/>
              <a:cxnLst>
                <a:cxn ang="0">
                  <a:pos x="0" y="4716"/>
                </a:cxn>
                <a:cxn ang="0">
                  <a:pos x="18" y="4529"/>
                </a:cxn>
                <a:cxn ang="0">
                  <a:pos x="18" y="4231"/>
                </a:cxn>
                <a:cxn ang="0">
                  <a:pos x="38" y="3895"/>
                </a:cxn>
                <a:cxn ang="0">
                  <a:pos x="131" y="3411"/>
                </a:cxn>
                <a:cxn ang="0">
                  <a:pos x="337" y="2721"/>
                </a:cxn>
                <a:cxn ang="0">
                  <a:pos x="542" y="2237"/>
                </a:cxn>
                <a:cxn ang="0">
                  <a:pos x="842" y="1790"/>
                </a:cxn>
                <a:cxn ang="0">
                  <a:pos x="1066" y="1417"/>
                </a:cxn>
                <a:cxn ang="0">
                  <a:pos x="1422" y="1044"/>
                </a:cxn>
                <a:cxn ang="0">
                  <a:pos x="1665" y="802"/>
                </a:cxn>
                <a:cxn ang="0">
                  <a:pos x="2115" y="504"/>
                </a:cxn>
                <a:cxn ang="0">
                  <a:pos x="2452" y="318"/>
                </a:cxn>
                <a:cxn ang="0">
                  <a:pos x="2994" y="112"/>
                </a:cxn>
                <a:cxn ang="0">
                  <a:pos x="3574" y="0"/>
                </a:cxn>
                <a:cxn ang="0">
                  <a:pos x="3930" y="0"/>
                </a:cxn>
                <a:cxn ang="0">
                  <a:pos x="4547" y="57"/>
                </a:cxn>
                <a:cxn ang="0">
                  <a:pos x="5015" y="187"/>
                </a:cxn>
                <a:cxn ang="0">
                  <a:pos x="5482" y="391"/>
                </a:cxn>
                <a:cxn ang="0">
                  <a:pos x="5801" y="635"/>
                </a:cxn>
                <a:cxn ang="0">
                  <a:pos x="6456" y="1175"/>
                </a:cxn>
                <a:cxn ang="0">
                  <a:pos x="6886" y="1790"/>
                </a:cxn>
                <a:cxn ang="0">
                  <a:pos x="7223" y="2424"/>
                </a:cxn>
                <a:cxn ang="0">
                  <a:pos x="7429" y="2983"/>
                </a:cxn>
                <a:cxn ang="0">
                  <a:pos x="7634" y="3579"/>
                </a:cxn>
                <a:cxn ang="0">
                  <a:pos x="7728" y="4250"/>
                </a:cxn>
                <a:cxn ang="0">
                  <a:pos x="7747" y="4697"/>
                </a:cxn>
                <a:cxn ang="0">
                  <a:pos x="7728" y="4697"/>
                </a:cxn>
                <a:cxn ang="0">
                  <a:pos x="7728" y="4697"/>
                </a:cxn>
              </a:cxnLst>
              <a:rect l="0" t="0" r="r" b="b"/>
              <a:pathLst>
                <a:path w="7747" h="4716">
                  <a:moveTo>
                    <a:pt x="0" y="4716"/>
                  </a:moveTo>
                  <a:lnTo>
                    <a:pt x="18" y="4529"/>
                  </a:lnTo>
                  <a:lnTo>
                    <a:pt x="18" y="4231"/>
                  </a:lnTo>
                  <a:lnTo>
                    <a:pt x="38" y="3895"/>
                  </a:lnTo>
                  <a:lnTo>
                    <a:pt x="131" y="3411"/>
                  </a:lnTo>
                  <a:lnTo>
                    <a:pt x="337" y="2721"/>
                  </a:lnTo>
                  <a:lnTo>
                    <a:pt x="542" y="2237"/>
                  </a:lnTo>
                  <a:lnTo>
                    <a:pt x="842" y="1790"/>
                  </a:lnTo>
                  <a:lnTo>
                    <a:pt x="1066" y="1417"/>
                  </a:lnTo>
                  <a:lnTo>
                    <a:pt x="1422" y="1044"/>
                  </a:lnTo>
                  <a:lnTo>
                    <a:pt x="1665" y="802"/>
                  </a:lnTo>
                  <a:lnTo>
                    <a:pt x="2115" y="504"/>
                  </a:lnTo>
                  <a:lnTo>
                    <a:pt x="2452" y="318"/>
                  </a:lnTo>
                  <a:lnTo>
                    <a:pt x="2994" y="112"/>
                  </a:lnTo>
                  <a:lnTo>
                    <a:pt x="3574" y="0"/>
                  </a:lnTo>
                  <a:lnTo>
                    <a:pt x="3930" y="0"/>
                  </a:lnTo>
                  <a:lnTo>
                    <a:pt x="4547" y="57"/>
                  </a:lnTo>
                  <a:lnTo>
                    <a:pt x="5015" y="187"/>
                  </a:lnTo>
                  <a:lnTo>
                    <a:pt x="5482" y="391"/>
                  </a:lnTo>
                  <a:lnTo>
                    <a:pt x="5801" y="635"/>
                  </a:lnTo>
                  <a:lnTo>
                    <a:pt x="6456" y="1175"/>
                  </a:lnTo>
                  <a:lnTo>
                    <a:pt x="6886" y="1790"/>
                  </a:lnTo>
                  <a:lnTo>
                    <a:pt x="7223" y="2424"/>
                  </a:lnTo>
                  <a:lnTo>
                    <a:pt x="7429" y="2983"/>
                  </a:lnTo>
                  <a:lnTo>
                    <a:pt x="7634" y="3579"/>
                  </a:lnTo>
                  <a:lnTo>
                    <a:pt x="7728" y="4250"/>
                  </a:lnTo>
                  <a:lnTo>
                    <a:pt x="7747" y="4697"/>
                  </a:lnTo>
                  <a:lnTo>
                    <a:pt x="7728" y="4697"/>
                  </a:lnTo>
                  <a:lnTo>
                    <a:pt x="7728" y="4697"/>
                  </a:lnTo>
                </a:path>
              </a:pathLst>
            </a:custGeom>
            <a:noFill/>
            <a:ln w="20638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42"/>
            <p:cNvSpPr>
              <a:spLocks noChangeAspect="1"/>
            </p:cNvSpPr>
            <p:nvPr/>
          </p:nvSpPr>
          <p:spPr bwMode="auto">
            <a:xfrm>
              <a:off x="301" y="663"/>
              <a:ext cx="2115" cy="1320"/>
            </a:xfrm>
            <a:custGeom>
              <a:avLst/>
              <a:gdLst/>
              <a:ahLst/>
              <a:cxnLst>
                <a:cxn ang="0">
                  <a:pos x="0" y="4567"/>
                </a:cxn>
                <a:cxn ang="0">
                  <a:pos x="18" y="4213"/>
                </a:cxn>
                <a:cxn ang="0">
                  <a:pos x="56" y="3803"/>
                </a:cxn>
                <a:cxn ang="0">
                  <a:pos x="112" y="3374"/>
                </a:cxn>
                <a:cxn ang="0">
                  <a:pos x="262" y="2815"/>
                </a:cxn>
                <a:cxn ang="0">
                  <a:pos x="467" y="2312"/>
                </a:cxn>
                <a:cxn ang="0">
                  <a:pos x="786" y="1696"/>
                </a:cxn>
                <a:cxn ang="0">
                  <a:pos x="1142" y="1212"/>
                </a:cxn>
                <a:cxn ang="0">
                  <a:pos x="1553" y="821"/>
                </a:cxn>
                <a:cxn ang="0">
                  <a:pos x="1946" y="541"/>
                </a:cxn>
                <a:cxn ang="0">
                  <a:pos x="2414" y="280"/>
                </a:cxn>
                <a:cxn ang="0">
                  <a:pos x="3069" y="75"/>
                </a:cxn>
                <a:cxn ang="0">
                  <a:pos x="3518" y="0"/>
                </a:cxn>
                <a:cxn ang="0">
                  <a:pos x="4229" y="38"/>
                </a:cxn>
                <a:cxn ang="0">
                  <a:pos x="4771" y="186"/>
                </a:cxn>
                <a:cxn ang="0">
                  <a:pos x="5184" y="392"/>
                </a:cxn>
                <a:cxn ang="0">
                  <a:pos x="5708" y="709"/>
                </a:cxn>
                <a:cxn ang="0">
                  <a:pos x="6100" y="1100"/>
                </a:cxn>
                <a:cxn ang="0">
                  <a:pos x="6568" y="1678"/>
                </a:cxn>
                <a:cxn ang="0">
                  <a:pos x="6905" y="2275"/>
                </a:cxn>
                <a:cxn ang="0">
                  <a:pos x="7149" y="2853"/>
                </a:cxn>
                <a:cxn ang="0">
                  <a:pos x="7336" y="3467"/>
                </a:cxn>
                <a:cxn ang="0">
                  <a:pos x="7411" y="3876"/>
                </a:cxn>
                <a:cxn ang="0">
                  <a:pos x="7429" y="4306"/>
                </a:cxn>
                <a:cxn ang="0">
                  <a:pos x="7429" y="4567"/>
                </a:cxn>
                <a:cxn ang="0">
                  <a:pos x="6344" y="4567"/>
                </a:cxn>
                <a:cxn ang="0">
                  <a:pos x="6324" y="4045"/>
                </a:cxn>
                <a:cxn ang="0">
                  <a:pos x="6231" y="3485"/>
                </a:cxn>
                <a:cxn ang="0">
                  <a:pos x="6025" y="2946"/>
                </a:cxn>
                <a:cxn ang="0">
                  <a:pos x="5782" y="2480"/>
                </a:cxn>
                <a:cxn ang="0">
                  <a:pos x="5446" y="2014"/>
                </a:cxn>
                <a:cxn ang="0">
                  <a:pos x="5090" y="1660"/>
                </a:cxn>
                <a:cxn ang="0">
                  <a:pos x="4509" y="1305"/>
                </a:cxn>
                <a:cxn ang="0">
                  <a:pos x="3948" y="1137"/>
                </a:cxn>
                <a:cxn ang="0">
                  <a:pos x="3593" y="1119"/>
                </a:cxn>
                <a:cxn ang="0">
                  <a:pos x="3107" y="1175"/>
                </a:cxn>
                <a:cxn ang="0">
                  <a:pos x="2732" y="1323"/>
                </a:cxn>
                <a:cxn ang="0">
                  <a:pos x="2264" y="1641"/>
                </a:cxn>
                <a:cxn ang="0">
                  <a:pos x="1908" y="2125"/>
                </a:cxn>
                <a:cxn ang="0">
                  <a:pos x="1609" y="2516"/>
                </a:cxn>
                <a:cxn ang="0">
                  <a:pos x="1422" y="2908"/>
                </a:cxn>
                <a:cxn ang="0">
                  <a:pos x="1291" y="3262"/>
                </a:cxn>
                <a:cxn ang="0">
                  <a:pos x="1160" y="3728"/>
                </a:cxn>
                <a:cxn ang="0">
                  <a:pos x="1085" y="4213"/>
                </a:cxn>
                <a:cxn ang="0">
                  <a:pos x="1067" y="4567"/>
                </a:cxn>
                <a:cxn ang="0">
                  <a:pos x="1067" y="4567"/>
                </a:cxn>
                <a:cxn ang="0">
                  <a:pos x="0" y="4567"/>
                </a:cxn>
              </a:cxnLst>
              <a:rect l="0" t="0" r="r" b="b"/>
              <a:pathLst>
                <a:path w="7429" h="4567">
                  <a:moveTo>
                    <a:pt x="0" y="4567"/>
                  </a:moveTo>
                  <a:lnTo>
                    <a:pt x="18" y="4213"/>
                  </a:lnTo>
                  <a:lnTo>
                    <a:pt x="56" y="3803"/>
                  </a:lnTo>
                  <a:lnTo>
                    <a:pt x="112" y="3374"/>
                  </a:lnTo>
                  <a:lnTo>
                    <a:pt x="262" y="2815"/>
                  </a:lnTo>
                  <a:lnTo>
                    <a:pt x="467" y="2312"/>
                  </a:lnTo>
                  <a:lnTo>
                    <a:pt x="786" y="1696"/>
                  </a:lnTo>
                  <a:lnTo>
                    <a:pt x="1142" y="1212"/>
                  </a:lnTo>
                  <a:lnTo>
                    <a:pt x="1553" y="821"/>
                  </a:lnTo>
                  <a:lnTo>
                    <a:pt x="1946" y="541"/>
                  </a:lnTo>
                  <a:lnTo>
                    <a:pt x="2414" y="280"/>
                  </a:lnTo>
                  <a:lnTo>
                    <a:pt x="3069" y="75"/>
                  </a:lnTo>
                  <a:lnTo>
                    <a:pt x="3518" y="0"/>
                  </a:lnTo>
                  <a:lnTo>
                    <a:pt x="4229" y="38"/>
                  </a:lnTo>
                  <a:lnTo>
                    <a:pt x="4771" y="186"/>
                  </a:lnTo>
                  <a:lnTo>
                    <a:pt x="5184" y="392"/>
                  </a:lnTo>
                  <a:lnTo>
                    <a:pt x="5708" y="709"/>
                  </a:lnTo>
                  <a:lnTo>
                    <a:pt x="6100" y="1100"/>
                  </a:lnTo>
                  <a:lnTo>
                    <a:pt x="6568" y="1678"/>
                  </a:lnTo>
                  <a:lnTo>
                    <a:pt x="6905" y="2275"/>
                  </a:lnTo>
                  <a:lnTo>
                    <a:pt x="7149" y="2853"/>
                  </a:lnTo>
                  <a:lnTo>
                    <a:pt x="7336" y="3467"/>
                  </a:lnTo>
                  <a:lnTo>
                    <a:pt x="7411" y="3876"/>
                  </a:lnTo>
                  <a:lnTo>
                    <a:pt x="7429" y="4306"/>
                  </a:lnTo>
                  <a:lnTo>
                    <a:pt x="7429" y="4567"/>
                  </a:lnTo>
                  <a:lnTo>
                    <a:pt x="6344" y="4567"/>
                  </a:lnTo>
                  <a:lnTo>
                    <a:pt x="6324" y="4045"/>
                  </a:lnTo>
                  <a:lnTo>
                    <a:pt x="6231" y="3485"/>
                  </a:lnTo>
                  <a:lnTo>
                    <a:pt x="6025" y="2946"/>
                  </a:lnTo>
                  <a:lnTo>
                    <a:pt x="5782" y="2480"/>
                  </a:lnTo>
                  <a:lnTo>
                    <a:pt x="5446" y="2014"/>
                  </a:lnTo>
                  <a:lnTo>
                    <a:pt x="5090" y="1660"/>
                  </a:lnTo>
                  <a:lnTo>
                    <a:pt x="4509" y="1305"/>
                  </a:lnTo>
                  <a:lnTo>
                    <a:pt x="3948" y="1137"/>
                  </a:lnTo>
                  <a:lnTo>
                    <a:pt x="3593" y="1119"/>
                  </a:lnTo>
                  <a:lnTo>
                    <a:pt x="3107" y="1175"/>
                  </a:lnTo>
                  <a:lnTo>
                    <a:pt x="2732" y="1323"/>
                  </a:lnTo>
                  <a:lnTo>
                    <a:pt x="2264" y="1641"/>
                  </a:lnTo>
                  <a:lnTo>
                    <a:pt x="1908" y="2125"/>
                  </a:lnTo>
                  <a:lnTo>
                    <a:pt x="1609" y="2516"/>
                  </a:lnTo>
                  <a:lnTo>
                    <a:pt x="1422" y="2908"/>
                  </a:lnTo>
                  <a:lnTo>
                    <a:pt x="1291" y="3262"/>
                  </a:lnTo>
                  <a:lnTo>
                    <a:pt x="1160" y="3728"/>
                  </a:lnTo>
                  <a:lnTo>
                    <a:pt x="1085" y="4213"/>
                  </a:lnTo>
                  <a:lnTo>
                    <a:pt x="1067" y="4567"/>
                  </a:lnTo>
                  <a:lnTo>
                    <a:pt x="1067" y="4567"/>
                  </a:lnTo>
                  <a:lnTo>
                    <a:pt x="0" y="4567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43"/>
            <p:cNvSpPr>
              <a:spLocks noChangeAspect="1"/>
            </p:cNvSpPr>
            <p:nvPr/>
          </p:nvSpPr>
          <p:spPr bwMode="auto">
            <a:xfrm>
              <a:off x="477" y="1278"/>
              <a:ext cx="213" cy="199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618" y="689"/>
                </a:cxn>
                <a:cxn ang="0">
                  <a:pos x="711" y="521"/>
                </a:cxn>
                <a:cxn ang="0">
                  <a:pos x="748" y="447"/>
                </a:cxn>
                <a:cxn ang="0">
                  <a:pos x="748" y="298"/>
                </a:cxn>
                <a:cxn ang="0">
                  <a:pos x="730" y="148"/>
                </a:cxn>
                <a:cxn ang="0">
                  <a:pos x="636" y="37"/>
                </a:cxn>
                <a:cxn ang="0">
                  <a:pos x="374" y="0"/>
                </a:cxn>
                <a:cxn ang="0">
                  <a:pos x="243" y="0"/>
                </a:cxn>
                <a:cxn ang="0">
                  <a:pos x="130" y="75"/>
                </a:cxn>
                <a:cxn ang="0">
                  <a:pos x="130" y="75"/>
                </a:cxn>
                <a:cxn ang="0">
                  <a:pos x="0" y="373"/>
                </a:cxn>
              </a:cxnLst>
              <a:rect l="0" t="0" r="r" b="b"/>
              <a:pathLst>
                <a:path w="748" h="689">
                  <a:moveTo>
                    <a:pt x="0" y="373"/>
                  </a:moveTo>
                  <a:lnTo>
                    <a:pt x="618" y="689"/>
                  </a:lnTo>
                  <a:lnTo>
                    <a:pt x="711" y="521"/>
                  </a:lnTo>
                  <a:lnTo>
                    <a:pt x="748" y="447"/>
                  </a:lnTo>
                  <a:lnTo>
                    <a:pt x="748" y="298"/>
                  </a:lnTo>
                  <a:lnTo>
                    <a:pt x="730" y="148"/>
                  </a:lnTo>
                  <a:lnTo>
                    <a:pt x="636" y="37"/>
                  </a:lnTo>
                  <a:lnTo>
                    <a:pt x="374" y="0"/>
                  </a:lnTo>
                  <a:lnTo>
                    <a:pt x="243" y="0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44"/>
            <p:cNvSpPr>
              <a:spLocks noChangeAspect="1"/>
            </p:cNvSpPr>
            <p:nvPr/>
          </p:nvSpPr>
          <p:spPr bwMode="auto">
            <a:xfrm>
              <a:off x="477" y="1278"/>
              <a:ext cx="213" cy="199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618" y="689"/>
                </a:cxn>
                <a:cxn ang="0">
                  <a:pos x="711" y="521"/>
                </a:cxn>
                <a:cxn ang="0">
                  <a:pos x="748" y="447"/>
                </a:cxn>
                <a:cxn ang="0">
                  <a:pos x="748" y="298"/>
                </a:cxn>
                <a:cxn ang="0">
                  <a:pos x="730" y="148"/>
                </a:cxn>
                <a:cxn ang="0">
                  <a:pos x="636" y="37"/>
                </a:cxn>
                <a:cxn ang="0">
                  <a:pos x="374" y="0"/>
                </a:cxn>
                <a:cxn ang="0">
                  <a:pos x="243" y="0"/>
                </a:cxn>
                <a:cxn ang="0">
                  <a:pos x="130" y="75"/>
                </a:cxn>
                <a:cxn ang="0">
                  <a:pos x="130" y="75"/>
                </a:cxn>
                <a:cxn ang="0">
                  <a:pos x="0" y="373"/>
                </a:cxn>
              </a:cxnLst>
              <a:rect l="0" t="0" r="r" b="b"/>
              <a:pathLst>
                <a:path w="748" h="689">
                  <a:moveTo>
                    <a:pt x="0" y="373"/>
                  </a:moveTo>
                  <a:lnTo>
                    <a:pt x="618" y="689"/>
                  </a:lnTo>
                  <a:lnTo>
                    <a:pt x="711" y="521"/>
                  </a:lnTo>
                  <a:lnTo>
                    <a:pt x="748" y="447"/>
                  </a:lnTo>
                  <a:lnTo>
                    <a:pt x="748" y="298"/>
                  </a:lnTo>
                  <a:lnTo>
                    <a:pt x="730" y="148"/>
                  </a:lnTo>
                  <a:lnTo>
                    <a:pt x="636" y="37"/>
                  </a:lnTo>
                  <a:lnTo>
                    <a:pt x="374" y="0"/>
                  </a:lnTo>
                  <a:lnTo>
                    <a:pt x="243" y="0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0" y="373"/>
                  </a:lnTo>
                </a:path>
              </a:pathLst>
            </a:custGeom>
            <a:noFill/>
            <a:ln w="206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45"/>
            <p:cNvSpPr>
              <a:spLocks noChangeAspect="1"/>
            </p:cNvSpPr>
            <p:nvPr/>
          </p:nvSpPr>
          <p:spPr bwMode="auto">
            <a:xfrm>
              <a:off x="679" y="1032"/>
              <a:ext cx="225" cy="231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56" y="0"/>
                </a:cxn>
                <a:cxn ang="0">
                  <a:pos x="787" y="241"/>
                </a:cxn>
                <a:cxn ang="0">
                  <a:pos x="749" y="353"/>
                </a:cxn>
                <a:cxn ang="0">
                  <a:pos x="525" y="298"/>
                </a:cxn>
                <a:cxn ang="0">
                  <a:pos x="318" y="484"/>
                </a:cxn>
                <a:cxn ang="0">
                  <a:pos x="413" y="689"/>
                </a:cxn>
                <a:cxn ang="0">
                  <a:pos x="318" y="801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30"/>
                </a:cxn>
              </a:cxnLst>
              <a:rect l="0" t="0" r="r" b="b"/>
              <a:pathLst>
                <a:path w="787" h="801">
                  <a:moveTo>
                    <a:pt x="0" y="130"/>
                  </a:moveTo>
                  <a:lnTo>
                    <a:pt x="56" y="0"/>
                  </a:lnTo>
                  <a:lnTo>
                    <a:pt x="787" y="241"/>
                  </a:lnTo>
                  <a:lnTo>
                    <a:pt x="749" y="353"/>
                  </a:lnTo>
                  <a:lnTo>
                    <a:pt x="525" y="298"/>
                  </a:lnTo>
                  <a:lnTo>
                    <a:pt x="318" y="484"/>
                  </a:lnTo>
                  <a:lnTo>
                    <a:pt x="413" y="689"/>
                  </a:lnTo>
                  <a:lnTo>
                    <a:pt x="318" y="80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46"/>
            <p:cNvSpPr>
              <a:spLocks noChangeAspect="1"/>
            </p:cNvSpPr>
            <p:nvPr/>
          </p:nvSpPr>
          <p:spPr bwMode="auto">
            <a:xfrm>
              <a:off x="887" y="784"/>
              <a:ext cx="240" cy="264"/>
            </a:xfrm>
            <a:custGeom>
              <a:avLst/>
              <a:gdLst/>
              <a:ahLst/>
              <a:cxnLst>
                <a:cxn ang="0">
                  <a:pos x="299" y="914"/>
                </a:cxn>
                <a:cxn ang="0">
                  <a:pos x="0" y="318"/>
                </a:cxn>
                <a:cxn ang="0">
                  <a:pos x="131" y="225"/>
                </a:cxn>
                <a:cxn ang="0">
                  <a:pos x="599" y="448"/>
                </a:cxn>
                <a:cxn ang="0">
                  <a:pos x="392" y="75"/>
                </a:cxn>
                <a:cxn ang="0">
                  <a:pos x="524" y="0"/>
                </a:cxn>
                <a:cxn ang="0">
                  <a:pos x="841" y="616"/>
                </a:cxn>
                <a:cxn ang="0">
                  <a:pos x="711" y="671"/>
                </a:cxn>
                <a:cxn ang="0">
                  <a:pos x="187" y="391"/>
                </a:cxn>
                <a:cxn ang="0">
                  <a:pos x="430" y="839"/>
                </a:cxn>
                <a:cxn ang="0">
                  <a:pos x="430" y="839"/>
                </a:cxn>
                <a:cxn ang="0">
                  <a:pos x="299" y="914"/>
                </a:cxn>
              </a:cxnLst>
              <a:rect l="0" t="0" r="r" b="b"/>
              <a:pathLst>
                <a:path w="841" h="914">
                  <a:moveTo>
                    <a:pt x="299" y="914"/>
                  </a:moveTo>
                  <a:lnTo>
                    <a:pt x="0" y="318"/>
                  </a:lnTo>
                  <a:lnTo>
                    <a:pt x="131" y="225"/>
                  </a:lnTo>
                  <a:lnTo>
                    <a:pt x="599" y="448"/>
                  </a:lnTo>
                  <a:lnTo>
                    <a:pt x="392" y="75"/>
                  </a:lnTo>
                  <a:lnTo>
                    <a:pt x="524" y="0"/>
                  </a:lnTo>
                  <a:lnTo>
                    <a:pt x="841" y="616"/>
                  </a:lnTo>
                  <a:lnTo>
                    <a:pt x="711" y="671"/>
                  </a:lnTo>
                  <a:lnTo>
                    <a:pt x="187" y="391"/>
                  </a:lnTo>
                  <a:lnTo>
                    <a:pt x="430" y="839"/>
                  </a:lnTo>
                  <a:lnTo>
                    <a:pt x="430" y="839"/>
                  </a:lnTo>
                  <a:lnTo>
                    <a:pt x="299" y="9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47"/>
            <p:cNvSpPr>
              <a:spLocks noChangeAspect="1"/>
            </p:cNvSpPr>
            <p:nvPr/>
          </p:nvSpPr>
          <p:spPr bwMode="auto">
            <a:xfrm>
              <a:off x="1228" y="725"/>
              <a:ext cx="218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393" y="429"/>
                </a:cxn>
                <a:cxn ang="0">
                  <a:pos x="542" y="18"/>
                </a:cxn>
                <a:cxn ang="0">
                  <a:pos x="767" y="18"/>
                </a:cxn>
                <a:cxn ang="0">
                  <a:pos x="749" y="709"/>
                </a:cxn>
                <a:cxn ang="0">
                  <a:pos x="636" y="689"/>
                </a:cxn>
                <a:cxn ang="0">
                  <a:pos x="617" y="149"/>
                </a:cxn>
                <a:cxn ang="0">
                  <a:pos x="430" y="689"/>
                </a:cxn>
                <a:cxn ang="0">
                  <a:pos x="355" y="689"/>
                </a:cxn>
                <a:cxn ang="0">
                  <a:pos x="131" y="168"/>
                </a:cxn>
                <a:cxn ang="0">
                  <a:pos x="131" y="709"/>
                </a:cxn>
                <a:cxn ang="0">
                  <a:pos x="0" y="709"/>
                </a:cxn>
                <a:cxn ang="0">
                  <a:pos x="0" y="709"/>
                </a:cxn>
                <a:cxn ang="0">
                  <a:pos x="0" y="0"/>
                </a:cxn>
              </a:cxnLst>
              <a:rect l="0" t="0" r="r" b="b"/>
              <a:pathLst>
                <a:path w="767" h="709">
                  <a:moveTo>
                    <a:pt x="0" y="0"/>
                  </a:moveTo>
                  <a:lnTo>
                    <a:pt x="206" y="0"/>
                  </a:lnTo>
                  <a:lnTo>
                    <a:pt x="393" y="429"/>
                  </a:lnTo>
                  <a:lnTo>
                    <a:pt x="542" y="18"/>
                  </a:lnTo>
                  <a:lnTo>
                    <a:pt x="767" y="18"/>
                  </a:lnTo>
                  <a:lnTo>
                    <a:pt x="749" y="709"/>
                  </a:lnTo>
                  <a:lnTo>
                    <a:pt x="636" y="689"/>
                  </a:lnTo>
                  <a:lnTo>
                    <a:pt x="617" y="149"/>
                  </a:lnTo>
                  <a:lnTo>
                    <a:pt x="430" y="689"/>
                  </a:lnTo>
                  <a:lnTo>
                    <a:pt x="355" y="689"/>
                  </a:lnTo>
                  <a:lnTo>
                    <a:pt x="131" y="168"/>
                  </a:lnTo>
                  <a:lnTo>
                    <a:pt x="131" y="709"/>
                  </a:lnTo>
                  <a:lnTo>
                    <a:pt x="0" y="709"/>
                  </a:lnTo>
                  <a:lnTo>
                    <a:pt x="0" y="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48"/>
            <p:cNvSpPr>
              <a:spLocks noChangeAspect="1"/>
            </p:cNvSpPr>
            <p:nvPr/>
          </p:nvSpPr>
          <p:spPr bwMode="auto">
            <a:xfrm>
              <a:off x="1526" y="795"/>
              <a:ext cx="208" cy="258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618" y="0"/>
                </a:cxn>
                <a:cxn ang="0">
                  <a:pos x="730" y="55"/>
                </a:cxn>
                <a:cxn ang="0">
                  <a:pos x="711" y="893"/>
                </a:cxn>
                <a:cxn ang="0">
                  <a:pos x="561" y="820"/>
                </a:cxn>
                <a:cxn ang="0">
                  <a:pos x="561" y="614"/>
                </a:cxn>
                <a:cxn ang="0">
                  <a:pos x="318" y="465"/>
                </a:cxn>
                <a:cxn ang="0">
                  <a:pos x="206" y="595"/>
                </a:cxn>
                <a:cxn ang="0">
                  <a:pos x="206" y="595"/>
                </a:cxn>
                <a:cxn ang="0">
                  <a:pos x="0" y="559"/>
                </a:cxn>
              </a:cxnLst>
              <a:rect l="0" t="0" r="r" b="b"/>
              <a:pathLst>
                <a:path w="730" h="893">
                  <a:moveTo>
                    <a:pt x="0" y="559"/>
                  </a:moveTo>
                  <a:lnTo>
                    <a:pt x="618" y="0"/>
                  </a:lnTo>
                  <a:lnTo>
                    <a:pt x="730" y="55"/>
                  </a:lnTo>
                  <a:lnTo>
                    <a:pt x="711" y="893"/>
                  </a:lnTo>
                  <a:lnTo>
                    <a:pt x="561" y="820"/>
                  </a:lnTo>
                  <a:lnTo>
                    <a:pt x="561" y="614"/>
                  </a:lnTo>
                  <a:lnTo>
                    <a:pt x="318" y="465"/>
                  </a:lnTo>
                  <a:lnTo>
                    <a:pt x="206" y="595"/>
                  </a:lnTo>
                  <a:lnTo>
                    <a:pt x="206" y="595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49"/>
            <p:cNvSpPr>
              <a:spLocks noChangeAspect="1"/>
            </p:cNvSpPr>
            <p:nvPr/>
          </p:nvSpPr>
          <p:spPr bwMode="auto">
            <a:xfrm>
              <a:off x="1793" y="956"/>
              <a:ext cx="230" cy="292"/>
            </a:xfrm>
            <a:custGeom>
              <a:avLst/>
              <a:gdLst/>
              <a:ahLst/>
              <a:cxnLst>
                <a:cxn ang="0">
                  <a:pos x="0" y="540"/>
                </a:cxn>
                <a:cxn ang="0">
                  <a:pos x="506" y="0"/>
                </a:cxn>
                <a:cxn ang="0">
                  <a:pos x="711" y="167"/>
                </a:cxn>
                <a:cxn ang="0">
                  <a:pos x="805" y="298"/>
                </a:cxn>
                <a:cxn ang="0">
                  <a:pos x="805" y="391"/>
                </a:cxn>
                <a:cxn ang="0">
                  <a:pos x="768" y="466"/>
                </a:cxn>
                <a:cxn ang="0">
                  <a:pos x="711" y="559"/>
                </a:cxn>
                <a:cxn ang="0">
                  <a:pos x="618" y="578"/>
                </a:cxn>
                <a:cxn ang="0">
                  <a:pos x="544" y="559"/>
                </a:cxn>
                <a:cxn ang="0">
                  <a:pos x="544" y="653"/>
                </a:cxn>
                <a:cxn ang="0">
                  <a:pos x="544" y="746"/>
                </a:cxn>
                <a:cxn ang="0">
                  <a:pos x="469" y="801"/>
                </a:cxn>
                <a:cxn ang="0">
                  <a:pos x="506" y="858"/>
                </a:cxn>
                <a:cxn ang="0">
                  <a:pos x="506" y="951"/>
                </a:cxn>
                <a:cxn ang="0">
                  <a:pos x="506" y="1006"/>
                </a:cxn>
                <a:cxn ang="0">
                  <a:pos x="431" y="969"/>
                </a:cxn>
                <a:cxn ang="0">
                  <a:pos x="412" y="988"/>
                </a:cxn>
                <a:cxn ang="0">
                  <a:pos x="375" y="932"/>
                </a:cxn>
                <a:cxn ang="0">
                  <a:pos x="375" y="765"/>
                </a:cxn>
                <a:cxn ang="0">
                  <a:pos x="394" y="671"/>
                </a:cxn>
                <a:cxn ang="0">
                  <a:pos x="394" y="503"/>
                </a:cxn>
                <a:cxn ang="0">
                  <a:pos x="319" y="410"/>
                </a:cxn>
                <a:cxn ang="0">
                  <a:pos x="113" y="635"/>
                </a:cxn>
                <a:cxn ang="0">
                  <a:pos x="113" y="635"/>
                </a:cxn>
                <a:cxn ang="0">
                  <a:pos x="0" y="540"/>
                </a:cxn>
              </a:cxnLst>
              <a:rect l="0" t="0" r="r" b="b"/>
              <a:pathLst>
                <a:path w="805" h="1006">
                  <a:moveTo>
                    <a:pt x="0" y="540"/>
                  </a:moveTo>
                  <a:lnTo>
                    <a:pt x="506" y="0"/>
                  </a:lnTo>
                  <a:lnTo>
                    <a:pt x="711" y="167"/>
                  </a:lnTo>
                  <a:lnTo>
                    <a:pt x="805" y="298"/>
                  </a:lnTo>
                  <a:lnTo>
                    <a:pt x="805" y="391"/>
                  </a:lnTo>
                  <a:lnTo>
                    <a:pt x="768" y="466"/>
                  </a:lnTo>
                  <a:lnTo>
                    <a:pt x="711" y="559"/>
                  </a:lnTo>
                  <a:lnTo>
                    <a:pt x="618" y="578"/>
                  </a:lnTo>
                  <a:lnTo>
                    <a:pt x="544" y="559"/>
                  </a:lnTo>
                  <a:lnTo>
                    <a:pt x="544" y="653"/>
                  </a:lnTo>
                  <a:lnTo>
                    <a:pt x="544" y="746"/>
                  </a:lnTo>
                  <a:lnTo>
                    <a:pt x="469" y="801"/>
                  </a:lnTo>
                  <a:lnTo>
                    <a:pt x="506" y="858"/>
                  </a:lnTo>
                  <a:lnTo>
                    <a:pt x="506" y="951"/>
                  </a:lnTo>
                  <a:lnTo>
                    <a:pt x="506" y="1006"/>
                  </a:lnTo>
                  <a:lnTo>
                    <a:pt x="431" y="969"/>
                  </a:lnTo>
                  <a:lnTo>
                    <a:pt x="412" y="988"/>
                  </a:lnTo>
                  <a:lnTo>
                    <a:pt x="375" y="932"/>
                  </a:lnTo>
                  <a:lnTo>
                    <a:pt x="375" y="765"/>
                  </a:lnTo>
                  <a:lnTo>
                    <a:pt x="394" y="671"/>
                  </a:lnTo>
                  <a:lnTo>
                    <a:pt x="394" y="503"/>
                  </a:lnTo>
                  <a:lnTo>
                    <a:pt x="319" y="410"/>
                  </a:lnTo>
                  <a:lnTo>
                    <a:pt x="113" y="635"/>
                  </a:lnTo>
                  <a:lnTo>
                    <a:pt x="113" y="635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8" name="Freeform 50"/>
            <p:cNvSpPr>
              <a:spLocks noChangeAspect="1"/>
            </p:cNvSpPr>
            <p:nvPr/>
          </p:nvSpPr>
          <p:spPr bwMode="auto">
            <a:xfrm>
              <a:off x="1963" y="1207"/>
              <a:ext cx="272" cy="270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673" y="0"/>
                </a:cxn>
                <a:cxn ang="0">
                  <a:pos x="748" y="131"/>
                </a:cxn>
                <a:cxn ang="0">
                  <a:pos x="486" y="280"/>
                </a:cxn>
                <a:cxn ang="0">
                  <a:pos x="861" y="373"/>
                </a:cxn>
                <a:cxn ang="0">
                  <a:pos x="955" y="559"/>
                </a:cxn>
                <a:cxn ang="0">
                  <a:pos x="524" y="466"/>
                </a:cxn>
                <a:cxn ang="0">
                  <a:pos x="319" y="932"/>
                </a:cxn>
                <a:cxn ang="0">
                  <a:pos x="224" y="764"/>
                </a:cxn>
                <a:cxn ang="0">
                  <a:pos x="393" y="411"/>
                </a:cxn>
                <a:cxn ang="0">
                  <a:pos x="281" y="391"/>
                </a:cxn>
                <a:cxn ang="0">
                  <a:pos x="94" y="484"/>
                </a:cxn>
                <a:cxn ang="0">
                  <a:pos x="94" y="484"/>
                </a:cxn>
                <a:cxn ang="0">
                  <a:pos x="0" y="373"/>
                </a:cxn>
              </a:cxnLst>
              <a:rect l="0" t="0" r="r" b="b"/>
              <a:pathLst>
                <a:path w="955" h="932">
                  <a:moveTo>
                    <a:pt x="0" y="373"/>
                  </a:moveTo>
                  <a:lnTo>
                    <a:pt x="673" y="0"/>
                  </a:lnTo>
                  <a:lnTo>
                    <a:pt x="748" y="131"/>
                  </a:lnTo>
                  <a:lnTo>
                    <a:pt x="486" y="280"/>
                  </a:lnTo>
                  <a:lnTo>
                    <a:pt x="861" y="373"/>
                  </a:lnTo>
                  <a:lnTo>
                    <a:pt x="955" y="559"/>
                  </a:lnTo>
                  <a:lnTo>
                    <a:pt x="524" y="466"/>
                  </a:lnTo>
                  <a:lnTo>
                    <a:pt x="319" y="932"/>
                  </a:lnTo>
                  <a:lnTo>
                    <a:pt x="224" y="764"/>
                  </a:lnTo>
                  <a:lnTo>
                    <a:pt x="393" y="411"/>
                  </a:lnTo>
                  <a:lnTo>
                    <a:pt x="281" y="391"/>
                  </a:lnTo>
                  <a:lnTo>
                    <a:pt x="94" y="484"/>
                  </a:lnTo>
                  <a:lnTo>
                    <a:pt x="94" y="484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Freeform 51"/>
            <p:cNvSpPr>
              <a:spLocks noChangeAspect="1"/>
            </p:cNvSpPr>
            <p:nvPr/>
          </p:nvSpPr>
          <p:spPr bwMode="auto">
            <a:xfrm>
              <a:off x="1648" y="855"/>
              <a:ext cx="43" cy="69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149" y="0"/>
                </a:cxn>
                <a:cxn ang="0">
                  <a:pos x="149" y="243"/>
                </a:cxn>
                <a:cxn ang="0">
                  <a:pos x="149" y="243"/>
                </a:cxn>
                <a:cxn ang="0">
                  <a:pos x="0" y="168"/>
                </a:cxn>
              </a:cxnLst>
              <a:rect l="0" t="0" r="r" b="b"/>
              <a:pathLst>
                <a:path w="149" h="243">
                  <a:moveTo>
                    <a:pt x="0" y="168"/>
                  </a:moveTo>
                  <a:lnTo>
                    <a:pt x="149" y="0"/>
                  </a:lnTo>
                  <a:lnTo>
                    <a:pt x="149" y="243"/>
                  </a:lnTo>
                  <a:lnTo>
                    <a:pt x="149" y="24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0" name="Freeform 52"/>
            <p:cNvSpPr>
              <a:spLocks noChangeAspect="1"/>
            </p:cNvSpPr>
            <p:nvPr/>
          </p:nvSpPr>
          <p:spPr bwMode="auto">
            <a:xfrm>
              <a:off x="1910" y="1015"/>
              <a:ext cx="59" cy="65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06" y="75"/>
                </a:cxn>
                <a:cxn ang="0">
                  <a:pos x="206" y="149"/>
                </a:cxn>
                <a:cxn ang="0">
                  <a:pos x="206" y="187"/>
                </a:cxn>
                <a:cxn ang="0">
                  <a:pos x="131" y="224"/>
                </a:cxn>
                <a:cxn ang="0">
                  <a:pos x="75" y="187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31" y="0"/>
                </a:cxn>
              </a:cxnLst>
              <a:rect l="0" t="0" r="r" b="b"/>
              <a:pathLst>
                <a:path w="206" h="224">
                  <a:moveTo>
                    <a:pt x="131" y="0"/>
                  </a:moveTo>
                  <a:lnTo>
                    <a:pt x="206" y="75"/>
                  </a:lnTo>
                  <a:lnTo>
                    <a:pt x="206" y="149"/>
                  </a:lnTo>
                  <a:lnTo>
                    <a:pt x="206" y="187"/>
                  </a:lnTo>
                  <a:lnTo>
                    <a:pt x="131" y="224"/>
                  </a:lnTo>
                  <a:lnTo>
                    <a:pt x="75" y="187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Freeform 53"/>
            <p:cNvSpPr>
              <a:spLocks noChangeAspect="1"/>
            </p:cNvSpPr>
            <p:nvPr/>
          </p:nvSpPr>
          <p:spPr bwMode="auto">
            <a:xfrm>
              <a:off x="716" y="1074"/>
              <a:ext cx="69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224"/>
                </a:cxn>
                <a:cxn ang="0">
                  <a:pos x="243" y="94"/>
                </a:cxn>
                <a:cxn ang="0">
                  <a:pos x="243" y="94"/>
                </a:cxn>
                <a:cxn ang="0">
                  <a:pos x="0" y="0"/>
                </a:cxn>
              </a:cxnLst>
              <a:rect l="0" t="0" r="r" b="b"/>
              <a:pathLst>
                <a:path w="243" h="224">
                  <a:moveTo>
                    <a:pt x="0" y="0"/>
                  </a:moveTo>
                  <a:lnTo>
                    <a:pt x="112" y="22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2" name="Freeform 54"/>
            <p:cNvSpPr>
              <a:spLocks noChangeAspect="1"/>
            </p:cNvSpPr>
            <p:nvPr/>
          </p:nvSpPr>
          <p:spPr bwMode="auto">
            <a:xfrm>
              <a:off x="531" y="1316"/>
              <a:ext cx="128" cy="10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56" y="38"/>
                </a:cxn>
                <a:cxn ang="0">
                  <a:pos x="187" y="0"/>
                </a:cxn>
                <a:cxn ang="0">
                  <a:pos x="337" y="19"/>
                </a:cxn>
                <a:cxn ang="0">
                  <a:pos x="412" y="74"/>
                </a:cxn>
                <a:cxn ang="0">
                  <a:pos x="449" y="168"/>
                </a:cxn>
                <a:cxn ang="0">
                  <a:pos x="431" y="261"/>
                </a:cxn>
                <a:cxn ang="0">
                  <a:pos x="374" y="372"/>
                </a:cxn>
                <a:cxn ang="0">
                  <a:pos x="374" y="372"/>
                </a:cxn>
                <a:cxn ang="0">
                  <a:pos x="0" y="149"/>
                </a:cxn>
              </a:cxnLst>
              <a:rect l="0" t="0" r="r" b="b"/>
              <a:pathLst>
                <a:path w="449" h="372">
                  <a:moveTo>
                    <a:pt x="0" y="149"/>
                  </a:moveTo>
                  <a:lnTo>
                    <a:pt x="56" y="38"/>
                  </a:lnTo>
                  <a:lnTo>
                    <a:pt x="187" y="0"/>
                  </a:lnTo>
                  <a:lnTo>
                    <a:pt x="337" y="19"/>
                  </a:lnTo>
                  <a:lnTo>
                    <a:pt x="412" y="74"/>
                  </a:lnTo>
                  <a:lnTo>
                    <a:pt x="449" y="168"/>
                  </a:lnTo>
                  <a:lnTo>
                    <a:pt x="431" y="261"/>
                  </a:lnTo>
                  <a:lnTo>
                    <a:pt x="374" y="372"/>
                  </a:lnTo>
                  <a:lnTo>
                    <a:pt x="374" y="372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Freeform 55"/>
            <p:cNvSpPr>
              <a:spLocks noChangeAspect="1"/>
            </p:cNvSpPr>
            <p:nvPr/>
          </p:nvSpPr>
          <p:spPr bwMode="auto">
            <a:xfrm>
              <a:off x="310" y="1968"/>
              <a:ext cx="2106" cy="1290"/>
            </a:xfrm>
            <a:custGeom>
              <a:avLst/>
              <a:gdLst/>
              <a:ahLst/>
              <a:cxnLst>
                <a:cxn ang="0">
                  <a:pos x="7386" y="0"/>
                </a:cxn>
                <a:cxn ang="0">
                  <a:pos x="7368" y="346"/>
                </a:cxn>
                <a:cxn ang="0">
                  <a:pos x="7330" y="747"/>
                </a:cxn>
                <a:cxn ang="0">
                  <a:pos x="7275" y="1166"/>
                </a:cxn>
                <a:cxn ang="0">
                  <a:pos x="7126" y="1712"/>
                </a:cxn>
                <a:cxn ang="0">
                  <a:pos x="6921" y="2204"/>
                </a:cxn>
                <a:cxn ang="0">
                  <a:pos x="6604" y="2805"/>
                </a:cxn>
                <a:cxn ang="0">
                  <a:pos x="6251" y="3279"/>
                </a:cxn>
                <a:cxn ang="0">
                  <a:pos x="5841" y="3661"/>
                </a:cxn>
                <a:cxn ang="0">
                  <a:pos x="5451" y="3934"/>
                </a:cxn>
                <a:cxn ang="0">
                  <a:pos x="4987" y="4189"/>
                </a:cxn>
                <a:cxn ang="0">
                  <a:pos x="4335" y="4389"/>
                </a:cxn>
                <a:cxn ang="0">
                  <a:pos x="3888" y="4463"/>
                </a:cxn>
                <a:cxn ang="0">
                  <a:pos x="3182" y="4426"/>
                </a:cxn>
                <a:cxn ang="0">
                  <a:pos x="2642" y="4280"/>
                </a:cxn>
                <a:cxn ang="0">
                  <a:pos x="2233" y="4080"/>
                </a:cxn>
                <a:cxn ang="0">
                  <a:pos x="1711" y="3770"/>
                </a:cxn>
                <a:cxn ang="0">
                  <a:pos x="1321" y="3388"/>
                </a:cxn>
                <a:cxn ang="0">
                  <a:pos x="855" y="2823"/>
                </a:cxn>
                <a:cxn ang="0">
                  <a:pos x="520" y="2241"/>
                </a:cxn>
                <a:cxn ang="0">
                  <a:pos x="279" y="1676"/>
                </a:cxn>
                <a:cxn ang="0">
                  <a:pos x="93" y="1075"/>
                </a:cxn>
                <a:cxn ang="0">
                  <a:pos x="18" y="675"/>
                </a:cxn>
                <a:cxn ang="0">
                  <a:pos x="0" y="255"/>
                </a:cxn>
                <a:cxn ang="0">
                  <a:pos x="0" y="0"/>
                </a:cxn>
                <a:cxn ang="0">
                  <a:pos x="1078" y="0"/>
                </a:cxn>
                <a:cxn ang="0">
                  <a:pos x="1098" y="511"/>
                </a:cxn>
                <a:cxn ang="0">
                  <a:pos x="1191" y="1057"/>
                </a:cxn>
                <a:cxn ang="0">
                  <a:pos x="1395" y="1585"/>
                </a:cxn>
                <a:cxn ang="0">
                  <a:pos x="1637" y="2040"/>
                </a:cxn>
                <a:cxn ang="0">
                  <a:pos x="1972" y="2496"/>
                </a:cxn>
                <a:cxn ang="0">
                  <a:pos x="2325" y="2841"/>
                </a:cxn>
                <a:cxn ang="0">
                  <a:pos x="2903" y="3187"/>
                </a:cxn>
                <a:cxn ang="0">
                  <a:pos x="3460" y="3352"/>
                </a:cxn>
                <a:cxn ang="0">
                  <a:pos x="3814" y="3370"/>
                </a:cxn>
                <a:cxn ang="0">
                  <a:pos x="4297" y="3315"/>
                </a:cxn>
                <a:cxn ang="0">
                  <a:pos x="4670" y="3169"/>
                </a:cxn>
                <a:cxn ang="0">
                  <a:pos x="5135" y="2859"/>
                </a:cxn>
                <a:cxn ang="0">
                  <a:pos x="5489" y="2386"/>
                </a:cxn>
                <a:cxn ang="0">
                  <a:pos x="5786" y="2004"/>
                </a:cxn>
                <a:cxn ang="0">
                  <a:pos x="5972" y="1622"/>
                </a:cxn>
                <a:cxn ang="0">
                  <a:pos x="6102" y="1276"/>
                </a:cxn>
                <a:cxn ang="0">
                  <a:pos x="6233" y="820"/>
                </a:cxn>
                <a:cxn ang="0">
                  <a:pos x="6307" y="346"/>
                </a:cxn>
                <a:cxn ang="0">
                  <a:pos x="6326" y="0"/>
                </a:cxn>
                <a:cxn ang="0">
                  <a:pos x="6326" y="0"/>
                </a:cxn>
                <a:cxn ang="0">
                  <a:pos x="7386" y="0"/>
                </a:cxn>
              </a:cxnLst>
              <a:rect l="0" t="0" r="r" b="b"/>
              <a:pathLst>
                <a:path w="7386" h="4463">
                  <a:moveTo>
                    <a:pt x="7386" y="0"/>
                  </a:moveTo>
                  <a:lnTo>
                    <a:pt x="7368" y="346"/>
                  </a:lnTo>
                  <a:lnTo>
                    <a:pt x="7330" y="747"/>
                  </a:lnTo>
                  <a:lnTo>
                    <a:pt x="7275" y="1166"/>
                  </a:lnTo>
                  <a:lnTo>
                    <a:pt x="7126" y="1712"/>
                  </a:lnTo>
                  <a:lnTo>
                    <a:pt x="6921" y="2204"/>
                  </a:lnTo>
                  <a:lnTo>
                    <a:pt x="6604" y="2805"/>
                  </a:lnTo>
                  <a:lnTo>
                    <a:pt x="6251" y="3279"/>
                  </a:lnTo>
                  <a:lnTo>
                    <a:pt x="5841" y="3661"/>
                  </a:lnTo>
                  <a:lnTo>
                    <a:pt x="5451" y="3934"/>
                  </a:lnTo>
                  <a:lnTo>
                    <a:pt x="4987" y="4189"/>
                  </a:lnTo>
                  <a:lnTo>
                    <a:pt x="4335" y="4389"/>
                  </a:lnTo>
                  <a:lnTo>
                    <a:pt x="3888" y="4463"/>
                  </a:lnTo>
                  <a:lnTo>
                    <a:pt x="3182" y="4426"/>
                  </a:lnTo>
                  <a:lnTo>
                    <a:pt x="2642" y="4280"/>
                  </a:lnTo>
                  <a:lnTo>
                    <a:pt x="2233" y="4080"/>
                  </a:lnTo>
                  <a:lnTo>
                    <a:pt x="1711" y="3770"/>
                  </a:lnTo>
                  <a:lnTo>
                    <a:pt x="1321" y="3388"/>
                  </a:lnTo>
                  <a:lnTo>
                    <a:pt x="855" y="2823"/>
                  </a:lnTo>
                  <a:lnTo>
                    <a:pt x="520" y="2241"/>
                  </a:lnTo>
                  <a:lnTo>
                    <a:pt x="279" y="1676"/>
                  </a:lnTo>
                  <a:lnTo>
                    <a:pt x="93" y="1075"/>
                  </a:lnTo>
                  <a:lnTo>
                    <a:pt x="18" y="675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1078" y="0"/>
                  </a:lnTo>
                  <a:lnTo>
                    <a:pt x="1098" y="511"/>
                  </a:lnTo>
                  <a:lnTo>
                    <a:pt x="1191" y="1057"/>
                  </a:lnTo>
                  <a:lnTo>
                    <a:pt x="1395" y="1585"/>
                  </a:lnTo>
                  <a:lnTo>
                    <a:pt x="1637" y="2040"/>
                  </a:lnTo>
                  <a:lnTo>
                    <a:pt x="1972" y="2496"/>
                  </a:lnTo>
                  <a:lnTo>
                    <a:pt x="2325" y="2841"/>
                  </a:lnTo>
                  <a:lnTo>
                    <a:pt x="2903" y="3187"/>
                  </a:lnTo>
                  <a:lnTo>
                    <a:pt x="3460" y="3352"/>
                  </a:lnTo>
                  <a:lnTo>
                    <a:pt x="3814" y="3370"/>
                  </a:lnTo>
                  <a:lnTo>
                    <a:pt x="4297" y="3315"/>
                  </a:lnTo>
                  <a:lnTo>
                    <a:pt x="4670" y="3169"/>
                  </a:lnTo>
                  <a:lnTo>
                    <a:pt x="5135" y="2859"/>
                  </a:lnTo>
                  <a:lnTo>
                    <a:pt x="5489" y="2386"/>
                  </a:lnTo>
                  <a:lnTo>
                    <a:pt x="5786" y="2004"/>
                  </a:lnTo>
                  <a:lnTo>
                    <a:pt x="5972" y="1622"/>
                  </a:lnTo>
                  <a:lnTo>
                    <a:pt x="6102" y="1276"/>
                  </a:lnTo>
                  <a:lnTo>
                    <a:pt x="6233" y="820"/>
                  </a:lnTo>
                  <a:lnTo>
                    <a:pt x="6307" y="346"/>
                  </a:lnTo>
                  <a:lnTo>
                    <a:pt x="6326" y="0"/>
                  </a:lnTo>
                  <a:lnTo>
                    <a:pt x="6326" y="0"/>
                  </a:lnTo>
                  <a:lnTo>
                    <a:pt x="7386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Freeform 56"/>
            <p:cNvSpPr>
              <a:spLocks noChangeAspect="1"/>
            </p:cNvSpPr>
            <p:nvPr/>
          </p:nvSpPr>
          <p:spPr bwMode="auto">
            <a:xfrm>
              <a:off x="255" y="1963"/>
              <a:ext cx="2199" cy="13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492"/>
                </a:cxn>
                <a:cxn ang="0">
                  <a:pos x="75" y="892"/>
                </a:cxn>
                <a:cxn ang="0">
                  <a:pos x="149" y="1329"/>
                </a:cxn>
                <a:cxn ang="0">
                  <a:pos x="297" y="1802"/>
                </a:cxn>
                <a:cxn ang="0">
                  <a:pos x="428" y="2148"/>
                </a:cxn>
                <a:cxn ang="0">
                  <a:pos x="633" y="2549"/>
                </a:cxn>
                <a:cxn ang="0">
                  <a:pos x="930" y="3005"/>
                </a:cxn>
                <a:cxn ang="0">
                  <a:pos x="1266" y="3460"/>
                </a:cxn>
                <a:cxn ang="0">
                  <a:pos x="1600" y="3787"/>
                </a:cxn>
                <a:cxn ang="0">
                  <a:pos x="1954" y="4060"/>
                </a:cxn>
                <a:cxn ang="0">
                  <a:pos x="2419" y="4315"/>
                </a:cxn>
                <a:cxn ang="0">
                  <a:pos x="3051" y="4552"/>
                </a:cxn>
                <a:cxn ang="0">
                  <a:pos x="3368" y="4607"/>
                </a:cxn>
                <a:cxn ang="0">
                  <a:pos x="3963" y="4643"/>
                </a:cxn>
                <a:cxn ang="0">
                  <a:pos x="4484" y="4607"/>
                </a:cxn>
                <a:cxn ang="0">
                  <a:pos x="5005" y="4479"/>
                </a:cxn>
                <a:cxn ang="0">
                  <a:pos x="5693" y="4188"/>
                </a:cxn>
                <a:cxn ang="0">
                  <a:pos x="6029" y="3952"/>
                </a:cxn>
                <a:cxn ang="0">
                  <a:pos x="6512" y="3478"/>
                </a:cxn>
                <a:cxn ang="0">
                  <a:pos x="6792" y="3077"/>
                </a:cxn>
                <a:cxn ang="0">
                  <a:pos x="7089" y="2567"/>
                </a:cxn>
                <a:cxn ang="0">
                  <a:pos x="7424" y="1802"/>
                </a:cxn>
                <a:cxn ang="0">
                  <a:pos x="7573" y="1292"/>
                </a:cxn>
                <a:cxn ang="0">
                  <a:pos x="7666" y="765"/>
                </a:cxn>
                <a:cxn ang="0">
                  <a:pos x="7703" y="328"/>
                </a:cxn>
                <a:cxn ang="0">
                  <a:pos x="7721" y="18"/>
                </a:cxn>
                <a:cxn ang="0">
                  <a:pos x="7721" y="18"/>
                </a:cxn>
              </a:cxnLst>
              <a:rect l="0" t="0" r="r" b="b"/>
              <a:pathLst>
                <a:path w="7721" h="4643">
                  <a:moveTo>
                    <a:pt x="0" y="0"/>
                  </a:moveTo>
                  <a:lnTo>
                    <a:pt x="18" y="492"/>
                  </a:lnTo>
                  <a:lnTo>
                    <a:pt x="75" y="892"/>
                  </a:lnTo>
                  <a:lnTo>
                    <a:pt x="149" y="1329"/>
                  </a:lnTo>
                  <a:lnTo>
                    <a:pt x="297" y="1802"/>
                  </a:lnTo>
                  <a:lnTo>
                    <a:pt x="428" y="2148"/>
                  </a:lnTo>
                  <a:lnTo>
                    <a:pt x="633" y="2549"/>
                  </a:lnTo>
                  <a:lnTo>
                    <a:pt x="930" y="3005"/>
                  </a:lnTo>
                  <a:lnTo>
                    <a:pt x="1266" y="3460"/>
                  </a:lnTo>
                  <a:lnTo>
                    <a:pt x="1600" y="3787"/>
                  </a:lnTo>
                  <a:lnTo>
                    <a:pt x="1954" y="4060"/>
                  </a:lnTo>
                  <a:lnTo>
                    <a:pt x="2419" y="4315"/>
                  </a:lnTo>
                  <a:lnTo>
                    <a:pt x="3051" y="4552"/>
                  </a:lnTo>
                  <a:lnTo>
                    <a:pt x="3368" y="4607"/>
                  </a:lnTo>
                  <a:lnTo>
                    <a:pt x="3963" y="4643"/>
                  </a:lnTo>
                  <a:lnTo>
                    <a:pt x="4484" y="4607"/>
                  </a:lnTo>
                  <a:lnTo>
                    <a:pt x="5005" y="4479"/>
                  </a:lnTo>
                  <a:lnTo>
                    <a:pt x="5693" y="4188"/>
                  </a:lnTo>
                  <a:lnTo>
                    <a:pt x="6029" y="3952"/>
                  </a:lnTo>
                  <a:lnTo>
                    <a:pt x="6512" y="3478"/>
                  </a:lnTo>
                  <a:lnTo>
                    <a:pt x="6792" y="3077"/>
                  </a:lnTo>
                  <a:lnTo>
                    <a:pt x="7089" y="2567"/>
                  </a:lnTo>
                  <a:lnTo>
                    <a:pt x="7424" y="1802"/>
                  </a:lnTo>
                  <a:lnTo>
                    <a:pt x="7573" y="1292"/>
                  </a:lnTo>
                  <a:lnTo>
                    <a:pt x="7666" y="765"/>
                  </a:lnTo>
                  <a:lnTo>
                    <a:pt x="7703" y="328"/>
                  </a:lnTo>
                  <a:lnTo>
                    <a:pt x="7721" y="18"/>
                  </a:lnTo>
                  <a:lnTo>
                    <a:pt x="7721" y="18"/>
                  </a:lnTo>
                </a:path>
              </a:pathLst>
            </a:custGeom>
            <a:noFill/>
            <a:ln w="20638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Freeform 57"/>
            <p:cNvSpPr>
              <a:spLocks noChangeAspect="1"/>
            </p:cNvSpPr>
            <p:nvPr/>
          </p:nvSpPr>
          <p:spPr bwMode="auto">
            <a:xfrm>
              <a:off x="496" y="2508"/>
              <a:ext cx="191" cy="13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2" y="376"/>
                </a:cxn>
                <a:cxn ang="0">
                  <a:pos x="260" y="274"/>
                </a:cxn>
                <a:cxn ang="0">
                  <a:pos x="322" y="356"/>
                </a:cxn>
                <a:cxn ang="0">
                  <a:pos x="385" y="427"/>
                </a:cxn>
                <a:cxn ang="0">
                  <a:pos x="467" y="448"/>
                </a:cxn>
                <a:cxn ang="0">
                  <a:pos x="572" y="437"/>
                </a:cxn>
                <a:cxn ang="0">
                  <a:pos x="666" y="356"/>
                </a:cxn>
                <a:cxn ang="0">
                  <a:pos x="666" y="274"/>
                </a:cxn>
                <a:cxn ang="0">
                  <a:pos x="666" y="203"/>
                </a:cxn>
                <a:cxn ang="0">
                  <a:pos x="644" y="132"/>
                </a:cxn>
                <a:cxn ang="0">
                  <a:pos x="551" y="0"/>
                </a:cxn>
                <a:cxn ang="0">
                  <a:pos x="551" y="0"/>
                </a:cxn>
                <a:cxn ang="0">
                  <a:pos x="0" y="284"/>
                </a:cxn>
              </a:cxnLst>
              <a:rect l="0" t="0" r="r" b="b"/>
              <a:pathLst>
                <a:path w="666" h="448">
                  <a:moveTo>
                    <a:pt x="0" y="284"/>
                  </a:moveTo>
                  <a:lnTo>
                    <a:pt x="42" y="376"/>
                  </a:lnTo>
                  <a:lnTo>
                    <a:pt x="260" y="274"/>
                  </a:lnTo>
                  <a:lnTo>
                    <a:pt x="322" y="356"/>
                  </a:lnTo>
                  <a:lnTo>
                    <a:pt x="385" y="427"/>
                  </a:lnTo>
                  <a:lnTo>
                    <a:pt x="467" y="448"/>
                  </a:lnTo>
                  <a:lnTo>
                    <a:pt x="572" y="437"/>
                  </a:lnTo>
                  <a:lnTo>
                    <a:pt x="666" y="356"/>
                  </a:lnTo>
                  <a:lnTo>
                    <a:pt x="666" y="274"/>
                  </a:lnTo>
                  <a:lnTo>
                    <a:pt x="666" y="203"/>
                  </a:lnTo>
                  <a:lnTo>
                    <a:pt x="644" y="132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Freeform 58"/>
            <p:cNvSpPr>
              <a:spLocks noChangeAspect="1"/>
            </p:cNvSpPr>
            <p:nvPr/>
          </p:nvSpPr>
          <p:spPr bwMode="auto">
            <a:xfrm>
              <a:off x="607" y="2549"/>
              <a:ext cx="50" cy="5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45" y="49"/>
                </a:cxn>
                <a:cxn ang="0">
                  <a:pos x="177" y="102"/>
                </a:cxn>
                <a:cxn ang="0">
                  <a:pos x="177" y="151"/>
                </a:cxn>
                <a:cxn ang="0">
                  <a:pos x="145" y="192"/>
                </a:cxn>
                <a:cxn ang="0">
                  <a:pos x="94" y="182"/>
                </a:cxn>
                <a:cxn ang="0">
                  <a:pos x="52" y="162"/>
                </a:cxn>
                <a:cxn ang="0">
                  <a:pos x="10" y="112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35" y="0"/>
                </a:cxn>
              </a:cxnLst>
              <a:rect l="0" t="0" r="r" b="b"/>
              <a:pathLst>
                <a:path w="177" h="192">
                  <a:moveTo>
                    <a:pt x="135" y="0"/>
                  </a:moveTo>
                  <a:lnTo>
                    <a:pt x="145" y="49"/>
                  </a:lnTo>
                  <a:lnTo>
                    <a:pt x="177" y="102"/>
                  </a:lnTo>
                  <a:lnTo>
                    <a:pt x="177" y="151"/>
                  </a:lnTo>
                  <a:lnTo>
                    <a:pt x="145" y="192"/>
                  </a:lnTo>
                  <a:lnTo>
                    <a:pt x="94" y="182"/>
                  </a:lnTo>
                  <a:lnTo>
                    <a:pt x="52" y="162"/>
                  </a:lnTo>
                  <a:lnTo>
                    <a:pt x="10" y="11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Freeform 59"/>
            <p:cNvSpPr>
              <a:spLocks noChangeAspect="1"/>
            </p:cNvSpPr>
            <p:nvPr/>
          </p:nvSpPr>
          <p:spPr bwMode="auto">
            <a:xfrm>
              <a:off x="600" y="2654"/>
              <a:ext cx="178" cy="167"/>
            </a:xfrm>
            <a:custGeom>
              <a:avLst/>
              <a:gdLst/>
              <a:ahLst/>
              <a:cxnLst>
                <a:cxn ang="0">
                  <a:pos x="250" y="60"/>
                </a:cxn>
                <a:cxn ang="0">
                  <a:pos x="354" y="11"/>
                </a:cxn>
                <a:cxn ang="0">
                  <a:pos x="406" y="0"/>
                </a:cxn>
                <a:cxn ang="0">
                  <a:pos x="509" y="30"/>
                </a:cxn>
                <a:cxn ang="0">
                  <a:pos x="572" y="111"/>
                </a:cxn>
                <a:cxn ang="0">
                  <a:pos x="624" y="203"/>
                </a:cxn>
                <a:cxn ang="0">
                  <a:pos x="603" y="326"/>
                </a:cxn>
                <a:cxn ang="0">
                  <a:pos x="551" y="416"/>
                </a:cxn>
                <a:cxn ang="0">
                  <a:pos x="447" y="498"/>
                </a:cxn>
                <a:cxn ang="0">
                  <a:pos x="332" y="569"/>
                </a:cxn>
                <a:cxn ang="0">
                  <a:pos x="239" y="580"/>
                </a:cxn>
                <a:cxn ang="0">
                  <a:pos x="125" y="559"/>
                </a:cxn>
                <a:cxn ang="0">
                  <a:pos x="22" y="498"/>
                </a:cxn>
                <a:cxn ang="0">
                  <a:pos x="0" y="396"/>
                </a:cxn>
                <a:cxn ang="0">
                  <a:pos x="10" y="295"/>
                </a:cxn>
                <a:cxn ang="0">
                  <a:pos x="73" y="183"/>
                </a:cxn>
                <a:cxn ang="0">
                  <a:pos x="135" y="132"/>
                </a:cxn>
                <a:cxn ang="0">
                  <a:pos x="135" y="132"/>
                </a:cxn>
                <a:cxn ang="0">
                  <a:pos x="250" y="60"/>
                </a:cxn>
              </a:cxnLst>
              <a:rect l="0" t="0" r="r" b="b"/>
              <a:pathLst>
                <a:path w="624" h="580">
                  <a:moveTo>
                    <a:pt x="250" y="60"/>
                  </a:moveTo>
                  <a:lnTo>
                    <a:pt x="354" y="11"/>
                  </a:lnTo>
                  <a:lnTo>
                    <a:pt x="406" y="0"/>
                  </a:lnTo>
                  <a:lnTo>
                    <a:pt x="509" y="30"/>
                  </a:lnTo>
                  <a:lnTo>
                    <a:pt x="572" y="111"/>
                  </a:lnTo>
                  <a:lnTo>
                    <a:pt x="624" y="203"/>
                  </a:lnTo>
                  <a:lnTo>
                    <a:pt x="603" y="326"/>
                  </a:lnTo>
                  <a:lnTo>
                    <a:pt x="551" y="416"/>
                  </a:lnTo>
                  <a:lnTo>
                    <a:pt x="447" y="498"/>
                  </a:lnTo>
                  <a:lnTo>
                    <a:pt x="332" y="569"/>
                  </a:lnTo>
                  <a:lnTo>
                    <a:pt x="239" y="580"/>
                  </a:lnTo>
                  <a:lnTo>
                    <a:pt x="125" y="559"/>
                  </a:lnTo>
                  <a:lnTo>
                    <a:pt x="22" y="498"/>
                  </a:lnTo>
                  <a:lnTo>
                    <a:pt x="0" y="396"/>
                  </a:lnTo>
                  <a:lnTo>
                    <a:pt x="10" y="295"/>
                  </a:lnTo>
                  <a:lnTo>
                    <a:pt x="73" y="183"/>
                  </a:lnTo>
                  <a:lnTo>
                    <a:pt x="135" y="132"/>
                  </a:lnTo>
                  <a:lnTo>
                    <a:pt x="135" y="132"/>
                  </a:lnTo>
                  <a:lnTo>
                    <a:pt x="250" y="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Freeform 60"/>
            <p:cNvSpPr>
              <a:spLocks noChangeAspect="1"/>
            </p:cNvSpPr>
            <p:nvPr/>
          </p:nvSpPr>
          <p:spPr bwMode="auto">
            <a:xfrm>
              <a:off x="635" y="2698"/>
              <a:ext cx="111" cy="92"/>
            </a:xfrm>
            <a:custGeom>
              <a:avLst/>
              <a:gdLst/>
              <a:ahLst/>
              <a:cxnLst>
                <a:cxn ang="0">
                  <a:pos x="93" y="72"/>
                </a:cxn>
                <a:cxn ang="0">
                  <a:pos x="207" y="0"/>
                </a:cxn>
                <a:cxn ang="0">
                  <a:pos x="239" y="0"/>
                </a:cxn>
                <a:cxn ang="0">
                  <a:pos x="280" y="10"/>
                </a:cxn>
                <a:cxn ang="0">
                  <a:pos x="332" y="31"/>
                </a:cxn>
                <a:cxn ang="0">
                  <a:pos x="384" y="61"/>
                </a:cxn>
                <a:cxn ang="0">
                  <a:pos x="384" y="112"/>
                </a:cxn>
                <a:cxn ang="0">
                  <a:pos x="353" y="184"/>
                </a:cxn>
                <a:cxn ang="0">
                  <a:pos x="260" y="275"/>
                </a:cxn>
                <a:cxn ang="0">
                  <a:pos x="186" y="315"/>
                </a:cxn>
                <a:cxn ang="0">
                  <a:pos x="113" y="315"/>
                </a:cxn>
                <a:cxn ang="0">
                  <a:pos x="31" y="315"/>
                </a:cxn>
                <a:cxn ang="0">
                  <a:pos x="0" y="285"/>
                </a:cxn>
                <a:cxn ang="0">
                  <a:pos x="0" y="224"/>
                </a:cxn>
                <a:cxn ang="0">
                  <a:pos x="0" y="152"/>
                </a:cxn>
                <a:cxn ang="0">
                  <a:pos x="73" y="102"/>
                </a:cxn>
                <a:cxn ang="0">
                  <a:pos x="113" y="61"/>
                </a:cxn>
                <a:cxn ang="0">
                  <a:pos x="113" y="61"/>
                </a:cxn>
                <a:cxn ang="0">
                  <a:pos x="93" y="72"/>
                </a:cxn>
              </a:cxnLst>
              <a:rect l="0" t="0" r="r" b="b"/>
              <a:pathLst>
                <a:path w="384" h="315">
                  <a:moveTo>
                    <a:pt x="93" y="72"/>
                  </a:moveTo>
                  <a:lnTo>
                    <a:pt x="207" y="0"/>
                  </a:lnTo>
                  <a:lnTo>
                    <a:pt x="239" y="0"/>
                  </a:lnTo>
                  <a:lnTo>
                    <a:pt x="280" y="10"/>
                  </a:lnTo>
                  <a:lnTo>
                    <a:pt x="332" y="31"/>
                  </a:lnTo>
                  <a:lnTo>
                    <a:pt x="384" y="61"/>
                  </a:lnTo>
                  <a:lnTo>
                    <a:pt x="384" y="112"/>
                  </a:lnTo>
                  <a:lnTo>
                    <a:pt x="353" y="184"/>
                  </a:lnTo>
                  <a:lnTo>
                    <a:pt x="260" y="275"/>
                  </a:lnTo>
                  <a:lnTo>
                    <a:pt x="186" y="315"/>
                  </a:lnTo>
                  <a:lnTo>
                    <a:pt x="113" y="315"/>
                  </a:lnTo>
                  <a:lnTo>
                    <a:pt x="31" y="315"/>
                  </a:lnTo>
                  <a:lnTo>
                    <a:pt x="0" y="285"/>
                  </a:lnTo>
                  <a:lnTo>
                    <a:pt x="0" y="224"/>
                  </a:lnTo>
                  <a:lnTo>
                    <a:pt x="0" y="152"/>
                  </a:lnTo>
                  <a:lnTo>
                    <a:pt x="73" y="102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93" y="72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61"/>
            <p:cNvSpPr>
              <a:spLocks noChangeAspect="1"/>
            </p:cNvSpPr>
            <p:nvPr/>
          </p:nvSpPr>
          <p:spPr bwMode="auto">
            <a:xfrm>
              <a:off x="716" y="2790"/>
              <a:ext cx="178" cy="178"/>
            </a:xfrm>
            <a:custGeom>
              <a:avLst/>
              <a:gdLst/>
              <a:ahLst/>
              <a:cxnLst>
                <a:cxn ang="0">
                  <a:pos x="73" y="275"/>
                </a:cxn>
                <a:cxn ang="0">
                  <a:pos x="94" y="285"/>
                </a:cxn>
                <a:cxn ang="0">
                  <a:pos x="94" y="327"/>
                </a:cxn>
                <a:cxn ang="0">
                  <a:pos x="94" y="377"/>
                </a:cxn>
                <a:cxn ang="0">
                  <a:pos x="115" y="438"/>
                </a:cxn>
                <a:cxn ang="0">
                  <a:pos x="197" y="499"/>
                </a:cxn>
                <a:cxn ang="0">
                  <a:pos x="249" y="499"/>
                </a:cxn>
                <a:cxn ang="0">
                  <a:pos x="291" y="458"/>
                </a:cxn>
                <a:cxn ang="0">
                  <a:pos x="302" y="397"/>
                </a:cxn>
                <a:cxn ang="0">
                  <a:pos x="281" y="356"/>
                </a:cxn>
                <a:cxn ang="0">
                  <a:pos x="249" y="275"/>
                </a:cxn>
                <a:cxn ang="0">
                  <a:pos x="229" y="215"/>
                </a:cxn>
                <a:cxn ang="0">
                  <a:pos x="229" y="143"/>
                </a:cxn>
                <a:cxn ang="0">
                  <a:pos x="281" y="62"/>
                </a:cxn>
                <a:cxn ang="0">
                  <a:pos x="364" y="11"/>
                </a:cxn>
                <a:cxn ang="0">
                  <a:pos x="458" y="0"/>
                </a:cxn>
                <a:cxn ang="0">
                  <a:pos x="562" y="41"/>
                </a:cxn>
                <a:cxn ang="0">
                  <a:pos x="603" y="102"/>
                </a:cxn>
                <a:cxn ang="0">
                  <a:pos x="624" y="164"/>
                </a:cxn>
                <a:cxn ang="0">
                  <a:pos x="624" y="225"/>
                </a:cxn>
                <a:cxn ang="0">
                  <a:pos x="593" y="266"/>
                </a:cxn>
                <a:cxn ang="0">
                  <a:pos x="541" y="266"/>
                </a:cxn>
                <a:cxn ang="0">
                  <a:pos x="489" y="225"/>
                </a:cxn>
                <a:cxn ang="0">
                  <a:pos x="479" y="164"/>
                </a:cxn>
                <a:cxn ang="0">
                  <a:pos x="447" y="123"/>
                </a:cxn>
                <a:cxn ang="0">
                  <a:pos x="396" y="123"/>
                </a:cxn>
                <a:cxn ang="0">
                  <a:pos x="354" y="153"/>
                </a:cxn>
                <a:cxn ang="0">
                  <a:pos x="364" y="215"/>
                </a:cxn>
                <a:cxn ang="0">
                  <a:pos x="396" y="377"/>
                </a:cxn>
                <a:cxn ang="0">
                  <a:pos x="396" y="479"/>
                </a:cxn>
                <a:cxn ang="0">
                  <a:pos x="386" y="540"/>
                </a:cxn>
                <a:cxn ang="0">
                  <a:pos x="332" y="571"/>
                </a:cxn>
                <a:cxn ang="0">
                  <a:pos x="291" y="622"/>
                </a:cxn>
                <a:cxn ang="0">
                  <a:pos x="187" y="611"/>
                </a:cxn>
                <a:cxn ang="0">
                  <a:pos x="64" y="560"/>
                </a:cxn>
                <a:cxn ang="0">
                  <a:pos x="10" y="489"/>
                </a:cxn>
                <a:cxn ang="0">
                  <a:pos x="0" y="428"/>
                </a:cxn>
                <a:cxn ang="0">
                  <a:pos x="0" y="377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73" y="275"/>
                </a:cxn>
              </a:cxnLst>
              <a:rect l="0" t="0" r="r" b="b"/>
              <a:pathLst>
                <a:path w="624" h="622">
                  <a:moveTo>
                    <a:pt x="73" y="275"/>
                  </a:moveTo>
                  <a:lnTo>
                    <a:pt x="94" y="285"/>
                  </a:lnTo>
                  <a:lnTo>
                    <a:pt x="94" y="327"/>
                  </a:lnTo>
                  <a:lnTo>
                    <a:pt x="94" y="377"/>
                  </a:lnTo>
                  <a:lnTo>
                    <a:pt x="115" y="438"/>
                  </a:lnTo>
                  <a:lnTo>
                    <a:pt x="197" y="499"/>
                  </a:lnTo>
                  <a:lnTo>
                    <a:pt x="249" y="499"/>
                  </a:lnTo>
                  <a:lnTo>
                    <a:pt x="291" y="458"/>
                  </a:lnTo>
                  <a:lnTo>
                    <a:pt x="302" y="397"/>
                  </a:lnTo>
                  <a:lnTo>
                    <a:pt x="281" y="356"/>
                  </a:lnTo>
                  <a:lnTo>
                    <a:pt x="249" y="275"/>
                  </a:lnTo>
                  <a:lnTo>
                    <a:pt x="229" y="215"/>
                  </a:lnTo>
                  <a:lnTo>
                    <a:pt x="229" y="143"/>
                  </a:lnTo>
                  <a:lnTo>
                    <a:pt x="281" y="62"/>
                  </a:lnTo>
                  <a:lnTo>
                    <a:pt x="364" y="11"/>
                  </a:lnTo>
                  <a:lnTo>
                    <a:pt x="458" y="0"/>
                  </a:lnTo>
                  <a:lnTo>
                    <a:pt x="562" y="41"/>
                  </a:lnTo>
                  <a:lnTo>
                    <a:pt x="603" y="102"/>
                  </a:lnTo>
                  <a:lnTo>
                    <a:pt x="624" y="164"/>
                  </a:lnTo>
                  <a:lnTo>
                    <a:pt x="624" y="225"/>
                  </a:lnTo>
                  <a:lnTo>
                    <a:pt x="593" y="266"/>
                  </a:lnTo>
                  <a:lnTo>
                    <a:pt x="541" y="266"/>
                  </a:lnTo>
                  <a:lnTo>
                    <a:pt x="489" y="225"/>
                  </a:lnTo>
                  <a:lnTo>
                    <a:pt x="479" y="164"/>
                  </a:lnTo>
                  <a:lnTo>
                    <a:pt x="447" y="123"/>
                  </a:lnTo>
                  <a:lnTo>
                    <a:pt x="396" y="123"/>
                  </a:lnTo>
                  <a:lnTo>
                    <a:pt x="354" y="153"/>
                  </a:lnTo>
                  <a:lnTo>
                    <a:pt x="364" y="215"/>
                  </a:lnTo>
                  <a:lnTo>
                    <a:pt x="396" y="377"/>
                  </a:lnTo>
                  <a:lnTo>
                    <a:pt x="396" y="479"/>
                  </a:lnTo>
                  <a:lnTo>
                    <a:pt x="386" y="540"/>
                  </a:lnTo>
                  <a:lnTo>
                    <a:pt x="332" y="571"/>
                  </a:lnTo>
                  <a:lnTo>
                    <a:pt x="291" y="622"/>
                  </a:lnTo>
                  <a:lnTo>
                    <a:pt x="187" y="611"/>
                  </a:lnTo>
                  <a:lnTo>
                    <a:pt x="64" y="560"/>
                  </a:lnTo>
                  <a:lnTo>
                    <a:pt x="10" y="489"/>
                  </a:lnTo>
                  <a:lnTo>
                    <a:pt x="0" y="428"/>
                  </a:lnTo>
                  <a:lnTo>
                    <a:pt x="0" y="377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73" y="2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62"/>
            <p:cNvSpPr>
              <a:spLocks noChangeAspect="1"/>
            </p:cNvSpPr>
            <p:nvPr/>
          </p:nvSpPr>
          <p:spPr bwMode="auto">
            <a:xfrm>
              <a:off x="872" y="2869"/>
              <a:ext cx="167" cy="193"/>
            </a:xfrm>
            <a:custGeom>
              <a:avLst/>
              <a:gdLst/>
              <a:ahLst/>
              <a:cxnLst>
                <a:cxn ang="0">
                  <a:pos x="0" y="601"/>
                </a:cxn>
                <a:cxn ang="0">
                  <a:pos x="290" y="183"/>
                </a:cxn>
                <a:cxn ang="0">
                  <a:pos x="166" y="102"/>
                </a:cxn>
                <a:cxn ang="0">
                  <a:pos x="218" y="0"/>
                </a:cxn>
                <a:cxn ang="0">
                  <a:pos x="582" y="224"/>
                </a:cxn>
                <a:cxn ang="0">
                  <a:pos x="530" y="347"/>
                </a:cxn>
                <a:cxn ang="0">
                  <a:pos x="395" y="264"/>
                </a:cxn>
                <a:cxn ang="0">
                  <a:pos x="93" y="672"/>
                </a:cxn>
                <a:cxn ang="0">
                  <a:pos x="93" y="672"/>
                </a:cxn>
                <a:cxn ang="0">
                  <a:pos x="0" y="601"/>
                </a:cxn>
              </a:cxnLst>
              <a:rect l="0" t="0" r="r" b="b"/>
              <a:pathLst>
                <a:path w="582" h="672">
                  <a:moveTo>
                    <a:pt x="0" y="601"/>
                  </a:moveTo>
                  <a:lnTo>
                    <a:pt x="290" y="183"/>
                  </a:lnTo>
                  <a:lnTo>
                    <a:pt x="166" y="102"/>
                  </a:lnTo>
                  <a:lnTo>
                    <a:pt x="218" y="0"/>
                  </a:lnTo>
                  <a:lnTo>
                    <a:pt x="582" y="224"/>
                  </a:lnTo>
                  <a:lnTo>
                    <a:pt x="530" y="347"/>
                  </a:lnTo>
                  <a:lnTo>
                    <a:pt x="395" y="264"/>
                  </a:lnTo>
                  <a:lnTo>
                    <a:pt x="93" y="672"/>
                  </a:lnTo>
                  <a:lnTo>
                    <a:pt x="93" y="672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Freeform 63"/>
            <p:cNvSpPr>
              <a:spLocks noChangeAspect="1"/>
            </p:cNvSpPr>
            <p:nvPr/>
          </p:nvSpPr>
          <p:spPr bwMode="auto">
            <a:xfrm>
              <a:off x="1027" y="2963"/>
              <a:ext cx="154" cy="188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187" y="0"/>
                </a:cxn>
                <a:cxn ang="0">
                  <a:pos x="540" y="92"/>
                </a:cxn>
                <a:cxn ang="0">
                  <a:pos x="519" y="194"/>
                </a:cxn>
                <a:cxn ang="0">
                  <a:pos x="270" y="132"/>
                </a:cxn>
                <a:cxn ang="0">
                  <a:pos x="218" y="264"/>
                </a:cxn>
                <a:cxn ang="0">
                  <a:pos x="384" y="315"/>
                </a:cxn>
                <a:cxn ang="0">
                  <a:pos x="342" y="417"/>
                </a:cxn>
                <a:cxn ang="0">
                  <a:pos x="187" y="366"/>
                </a:cxn>
                <a:cxn ang="0">
                  <a:pos x="103" y="651"/>
                </a:cxn>
                <a:cxn ang="0">
                  <a:pos x="103" y="651"/>
                </a:cxn>
                <a:cxn ang="0">
                  <a:pos x="0" y="590"/>
                </a:cxn>
              </a:cxnLst>
              <a:rect l="0" t="0" r="r" b="b"/>
              <a:pathLst>
                <a:path w="540" h="651">
                  <a:moveTo>
                    <a:pt x="0" y="590"/>
                  </a:moveTo>
                  <a:lnTo>
                    <a:pt x="187" y="0"/>
                  </a:lnTo>
                  <a:lnTo>
                    <a:pt x="540" y="92"/>
                  </a:lnTo>
                  <a:lnTo>
                    <a:pt x="519" y="194"/>
                  </a:lnTo>
                  <a:lnTo>
                    <a:pt x="270" y="132"/>
                  </a:lnTo>
                  <a:lnTo>
                    <a:pt x="218" y="264"/>
                  </a:lnTo>
                  <a:lnTo>
                    <a:pt x="384" y="315"/>
                  </a:lnTo>
                  <a:lnTo>
                    <a:pt x="342" y="417"/>
                  </a:lnTo>
                  <a:lnTo>
                    <a:pt x="187" y="366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Freeform 64"/>
            <p:cNvSpPr>
              <a:spLocks noChangeAspect="1"/>
            </p:cNvSpPr>
            <p:nvPr/>
          </p:nvSpPr>
          <p:spPr bwMode="auto">
            <a:xfrm>
              <a:off x="1988" y="2563"/>
              <a:ext cx="180" cy="159"/>
            </a:xfrm>
            <a:custGeom>
              <a:avLst/>
              <a:gdLst/>
              <a:ahLst/>
              <a:cxnLst>
                <a:cxn ang="0">
                  <a:pos x="114" y="413"/>
                </a:cxn>
                <a:cxn ang="0">
                  <a:pos x="32" y="335"/>
                </a:cxn>
                <a:cxn ang="0">
                  <a:pos x="5" y="292"/>
                </a:cxn>
                <a:cxn ang="0">
                  <a:pos x="0" y="186"/>
                </a:cxn>
                <a:cxn ang="0">
                  <a:pos x="56" y="102"/>
                </a:cxn>
                <a:cxn ang="0">
                  <a:pos x="127" y="23"/>
                </a:cxn>
                <a:cxn ang="0">
                  <a:pos x="249" y="0"/>
                </a:cxn>
                <a:cxn ang="0">
                  <a:pos x="352" y="16"/>
                </a:cxn>
                <a:cxn ang="0">
                  <a:pos x="463" y="84"/>
                </a:cxn>
                <a:cxn ang="0">
                  <a:pos x="569" y="164"/>
                </a:cxn>
                <a:cxn ang="0">
                  <a:pos x="608" y="245"/>
                </a:cxn>
                <a:cxn ang="0">
                  <a:pos x="627" y="356"/>
                </a:cxn>
                <a:cxn ang="0">
                  <a:pos x="603" y="472"/>
                </a:cxn>
                <a:cxn ang="0">
                  <a:pos x="513" y="525"/>
                </a:cxn>
                <a:cxn ang="0">
                  <a:pos x="413" y="550"/>
                </a:cxn>
                <a:cxn ang="0">
                  <a:pos x="288" y="532"/>
                </a:cxn>
                <a:cxn ang="0">
                  <a:pos x="219" y="492"/>
                </a:cxn>
                <a:cxn ang="0">
                  <a:pos x="219" y="492"/>
                </a:cxn>
                <a:cxn ang="0">
                  <a:pos x="114" y="413"/>
                </a:cxn>
              </a:cxnLst>
              <a:rect l="0" t="0" r="r" b="b"/>
              <a:pathLst>
                <a:path w="627" h="550">
                  <a:moveTo>
                    <a:pt x="114" y="413"/>
                  </a:moveTo>
                  <a:lnTo>
                    <a:pt x="32" y="335"/>
                  </a:lnTo>
                  <a:lnTo>
                    <a:pt x="5" y="292"/>
                  </a:lnTo>
                  <a:lnTo>
                    <a:pt x="0" y="186"/>
                  </a:lnTo>
                  <a:lnTo>
                    <a:pt x="56" y="102"/>
                  </a:lnTo>
                  <a:lnTo>
                    <a:pt x="127" y="23"/>
                  </a:lnTo>
                  <a:lnTo>
                    <a:pt x="249" y="0"/>
                  </a:lnTo>
                  <a:lnTo>
                    <a:pt x="352" y="16"/>
                  </a:lnTo>
                  <a:lnTo>
                    <a:pt x="463" y="84"/>
                  </a:lnTo>
                  <a:lnTo>
                    <a:pt x="569" y="164"/>
                  </a:lnTo>
                  <a:lnTo>
                    <a:pt x="608" y="245"/>
                  </a:lnTo>
                  <a:lnTo>
                    <a:pt x="627" y="356"/>
                  </a:lnTo>
                  <a:lnTo>
                    <a:pt x="603" y="472"/>
                  </a:lnTo>
                  <a:lnTo>
                    <a:pt x="513" y="525"/>
                  </a:lnTo>
                  <a:lnTo>
                    <a:pt x="413" y="550"/>
                  </a:lnTo>
                  <a:lnTo>
                    <a:pt x="288" y="532"/>
                  </a:lnTo>
                  <a:lnTo>
                    <a:pt x="219" y="492"/>
                  </a:lnTo>
                  <a:lnTo>
                    <a:pt x="219" y="492"/>
                  </a:lnTo>
                  <a:lnTo>
                    <a:pt x="114" y="4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65"/>
            <p:cNvSpPr>
              <a:spLocks noChangeAspect="1"/>
            </p:cNvSpPr>
            <p:nvPr/>
          </p:nvSpPr>
          <p:spPr bwMode="auto">
            <a:xfrm>
              <a:off x="2017" y="2592"/>
              <a:ext cx="131" cy="106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74" y="0"/>
                </a:cxn>
                <a:cxn ang="0">
                  <a:pos x="0" y="61"/>
                </a:cxn>
                <a:cxn ang="0">
                  <a:pos x="0" y="122"/>
                </a:cxn>
                <a:cxn ang="0">
                  <a:pos x="84" y="235"/>
                </a:cxn>
                <a:cxn ang="0">
                  <a:pos x="219" y="316"/>
                </a:cxn>
                <a:cxn ang="0">
                  <a:pos x="354" y="367"/>
                </a:cxn>
                <a:cxn ang="0">
                  <a:pos x="448" y="316"/>
                </a:cxn>
                <a:cxn ang="0">
                  <a:pos x="459" y="275"/>
                </a:cxn>
                <a:cxn ang="0">
                  <a:pos x="417" y="163"/>
                </a:cxn>
                <a:cxn ang="0">
                  <a:pos x="312" y="61"/>
                </a:cxn>
                <a:cxn ang="0">
                  <a:pos x="229" y="32"/>
                </a:cxn>
                <a:cxn ang="0">
                  <a:pos x="135" y="10"/>
                </a:cxn>
                <a:cxn ang="0">
                  <a:pos x="135" y="10"/>
                </a:cxn>
                <a:cxn ang="0">
                  <a:pos x="189" y="21"/>
                </a:cxn>
              </a:cxnLst>
              <a:rect l="0" t="0" r="r" b="b"/>
              <a:pathLst>
                <a:path w="459" h="367">
                  <a:moveTo>
                    <a:pt x="189" y="21"/>
                  </a:moveTo>
                  <a:lnTo>
                    <a:pt x="74" y="0"/>
                  </a:lnTo>
                  <a:lnTo>
                    <a:pt x="0" y="61"/>
                  </a:lnTo>
                  <a:lnTo>
                    <a:pt x="0" y="122"/>
                  </a:lnTo>
                  <a:lnTo>
                    <a:pt x="84" y="235"/>
                  </a:lnTo>
                  <a:lnTo>
                    <a:pt x="219" y="316"/>
                  </a:lnTo>
                  <a:lnTo>
                    <a:pt x="354" y="367"/>
                  </a:lnTo>
                  <a:lnTo>
                    <a:pt x="448" y="316"/>
                  </a:lnTo>
                  <a:lnTo>
                    <a:pt x="459" y="275"/>
                  </a:lnTo>
                  <a:lnTo>
                    <a:pt x="417" y="163"/>
                  </a:lnTo>
                  <a:lnTo>
                    <a:pt x="312" y="61"/>
                  </a:lnTo>
                  <a:lnTo>
                    <a:pt x="229" y="32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89" y="21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66"/>
            <p:cNvSpPr>
              <a:spLocks noChangeAspect="1"/>
            </p:cNvSpPr>
            <p:nvPr/>
          </p:nvSpPr>
          <p:spPr bwMode="auto">
            <a:xfrm>
              <a:off x="2041" y="2546"/>
              <a:ext cx="104" cy="20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2"/>
                </a:cxn>
                <a:cxn ang="0">
                  <a:pos x="12" y="92"/>
                </a:cxn>
                <a:cxn ang="0">
                  <a:pos x="189" y="641"/>
                </a:cxn>
                <a:cxn ang="0">
                  <a:pos x="219" y="713"/>
                </a:cxn>
                <a:cxn ang="0">
                  <a:pos x="282" y="723"/>
                </a:cxn>
                <a:cxn ang="0">
                  <a:pos x="365" y="703"/>
                </a:cxn>
                <a:cxn ang="0">
                  <a:pos x="323" y="611"/>
                </a:cxn>
                <a:cxn ang="0">
                  <a:pos x="135" y="32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42" y="0"/>
                </a:cxn>
              </a:cxnLst>
              <a:rect l="0" t="0" r="r" b="b"/>
              <a:pathLst>
                <a:path w="365" h="723">
                  <a:moveTo>
                    <a:pt x="42" y="0"/>
                  </a:moveTo>
                  <a:lnTo>
                    <a:pt x="0" y="32"/>
                  </a:lnTo>
                  <a:lnTo>
                    <a:pt x="12" y="92"/>
                  </a:lnTo>
                  <a:lnTo>
                    <a:pt x="189" y="641"/>
                  </a:lnTo>
                  <a:lnTo>
                    <a:pt x="219" y="713"/>
                  </a:lnTo>
                  <a:lnTo>
                    <a:pt x="282" y="723"/>
                  </a:lnTo>
                  <a:lnTo>
                    <a:pt x="365" y="703"/>
                  </a:lnTo>
                  <a:lnTo>
                    <a:pt x="323" y="611"/>
                  </a:lnTo>
                  <a:lnTo>
                    <a:pt x="135" y="3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Freeform 67"/>
            <p:cNvSpPr>
              <a:spLocks noChangeAspect="1"/>
            </p:cNvSpPr>
            <p:nvPr/>
          </p:nvSpPr>
          <p:spPr bwMode="auto">
            <a:xfrm>
              <a:off x="1190" y="2997"/>
              <a:ext cx="148" cy="202"/>
            </a:xfrm>
            <a:custGeom>
              <a:avLst/>
              <a:gdLst/>
              <a:ahLst/>
              <a:cxnLst>
                <a:cxn ang="0">
                  <a:pos x="0" y="660"/>
                </a:cxn>
                <a:cxn ang="0">
                  <a:pos x="93" y="0"/>
                </a:cxn>
                <a:cxn ang="0">
                  <a:pos x="354" y="40"/>
                </a:cxn>
                <a:cxn ang="0">
                  <a:pos x="447" y="91"/>
                </a:cxn>
                <a:cxn ang="0">
                  <a:pos x="469" y="172"/>
                </a:cxn>
                <a:cxn ang="0">
                  <a:pos x="489" y="234"/>
                </a:cxn>
                <a:cxn ang="0">
                  <a:pos x="479" y="294"/>
                </a:cxn>
                <a:cxn ang="0">
                  <a:pos x="437" y="325"/>
                </a:cxn>
                <a:cxn ang="0">
                  <a:pos x="364" y="376"/>
                </a:cxn>
                <a:cxn ang="0">
                  <a:pos x="427" y="437"/>
                </a:cxn>
                <a:cxn ang="0">
                  <a:pos x="457" y="447"/>
                </a:cxn>
                <a:cxn ang="0">
                  <a:pos x="447" y="519"/>
                </a:cxn>
                <a:cxn ang="0">
                  <a:pos x="499" y="590"/>
                </a:cxn>
                <a:cxn ang="0">
                  <a:pos x="520" y="611"/>
                </a:cxn>
                <a:cxn ang="0">
                  <a:pos x="520" y="660"/>
                </a:cxn>
                <a:cxn ang="0">
                  <a:pos x="499" y="692"/>
                </a:cxn>
                <a:cxn ang="0">
                  <a:pos x="427" y="671"/>
                </a:cxn>
                <a:cxn ang="0">
                  <a:pos x="364" y="630"/>
                </a:cxn>
                <a:cxn ang="0">
                  <a:pos x="334" y="549"/>
                </a:cxn>
                <a:cxn ang="0">
                  <a:pos x="312" y="478"/>
                </a:cxn>
                <a:cxn ang="0">
                  <a:pos x="280" y="427"/>
                </a:cxn>
                <a:cxn ang="0">
                  <a:pos x="229" y="417"/>
                </a:cxn>
                <a:cxn ang="0">
                  <a:pos x="135" y="417"/>
                </a:cxn>
                <a:cxn ang="0">
                  <a:pos x="125" y="549"/>
                </a:cxn>
                <a:cxn ang="0">
                  <a:pos x="105" y="671"/>
                </a:cxn>
                <a:cxn ang="0">
                  <a:pos x="105" y="660"/>
                </a:cxn>
                <a:cxn ang="0">
                  <a:pos x="0" y="660"/>
                </a:cxn>
              </a:cxnLst>
              <a:rect l="0" t="0" r="r" b="b"/>
              <a:pathLst>
                <a:path w="520" h="692">
                  <a:moveTo>
                    <a:pt x="0" y="660"/>
                  </a:moveTo>
                  <a:lnTo>
                    <a:pt x="93" y="0"/>
                  </a:lnTo>
                  <a:lnTo>
                    <a:pt x="354" y="40"/>
                  </a:lnTo>
                  <a:lnTo>
                    <a:pt x="447" y="91"/>
                  </a:lnTo>
                  <a:lnTo>
                    <a:pt x="469" y="172"/>
                  </a:lnTo>
                  <a:lnTo>
                    <a:pt x="489" y="234"/>
                  </a:lnTo>
                  <a:lnTo>
                    <a:pt x="479" y="294"/>
                  </a:lnTo>
                  <a:lnTo>
                    <a:pt x="437" y="325"/>
                  </a:lnTo>
                  <a:lnTo>
                    <a:pt x="364" y="376"/>
                  </a:lnTo>
                  <a:lnTo>
                    <a:pt x="427" y="437"/>
                  </a:lnTo>
                  <a:lnTo>
                    <a:pt x="457" y="447"/>
                  </a:lnTo>
                  <a:lnTo>
                    <a:pt x="447" y="519"/>
                  </a:lnTo>
                  <a:lnTo>
                    <a:pt x="499" y="590"/>
                  </a:lnTo>
                  <a:lnTo>
                    <a:pt x="520" y="611"/>
                  </a:lnTo>
                  <a:lnTo>
                    <a:pt x="520" y="660"/>
                  </a:lnTo>
                  <a:lnTo>
                    <a:pt x="499" y="692"/>
                  </a:lnTo>
                  <a:lnTo>
                    <a:pt x="427" y="671"/>
                  </a:lnTo>
                  <a:lnTo>
                    <a:pt x="364" y="630"/>
                  </a:lnTo>
                  <a:lnTo>
                    <a:pt x="334" y="549"/>
                  </a:lnTo>
                  <a:lnTo>
                    <a:pt x="312" y="478"/>
                  </a:lnTo>
                  <a:lnTo>
                    <a:pt x="280" y="427"/>
                  </a:lnTo>
                  <a:lnTo>
                    <a:pt x="229" y="417"/>
                  </a:lnTo>
                  <a:lnTo>
                    <a:pt x="135" y="417"/>
                  </a:lnTo>
                  <a:lnTo>
                    <a:pt x="125" y="549"/>
                  </a:lnTo>
                  <a:lnTo>
                    <a:pt x="105" y="671"/>
                  </a:lnTo>
                  <a:lnTo>
                    <a:pt x="105" y="66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Freeform 68"/>
            <p:cNvSpPr>
              <a:spLocks noChangeAspect="1"/>
            </p:cNvSpPr>
            <p:nvPr/>
          </p:nvSpPr>
          <p:spPr bwMode="auto">
            <a:xfrm>
              <a:off x="1240" y="3033"/>
              <a:ext cx="52" cy="5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63"/>
                </a:cxn>
                <a:cxn ang="0">
                  <a:pos x="63" y="184"/>
                </a:cxn>
                <a:cxn ang="0">
                  <a:pos x="136" y="184"/>
                </a:cxn>
                <a:cxn ang="0">
                  <a:pos x="177" y="143"/>
                </a:cxn>
                <a:cxn ang="0">
                  <a:pos x="188" y="102"/>
                </a:cxn>
                <a:cxn ang="0">
                  <a:pos x="167" y="41"/>
                </a:cxn>
                <a:cxn ang="0">
                  <a:pos x="114" y="10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11" y="0"/>
                </a:cxn>
              </a:cxnLst>
              <a:rect l="0" t="0" r="r" b="b"/>
              <a:pathLst>
                <a:path w="188" h="184">
                  <a:moveTo>
                    <a:pt x="11" y="0"/>
                  </a:moveTo>
                  <a:lnTo>
                    <a:pt x="0" y="163"/>
                  </a:lnTo>
                  <a:lnTo>
                    <a:pt x="63" y="184"/>
                  </a:lnTo>
                  <a:lnTo>
                    <a:pt x="136" y="184"/>
                  </a:lnTo>
                  <a:lnTo>
                    <a:pt x="177" y="143"/>
                  </a:lnTo>
                  <a:lnTo>
                    <a:pt x="188" y="102"/>
                  </a:lnTo>
                  <a:lnTo>
                    <a:pt x="167" y="41"/>
                  </a:lnTo>
                  <a:lnTo>
                    <a:pt x="11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69"/>
            <p:cNvSpPr>
              <a:spLocks noChangeAspect="1"/>
            </p:cNvSpPr>
            <p:nvPr/>
          </p:nvSpPr>
          <p:spPr bwMode="auto">
            <a:xfrm>
              <a:off x="1385" y="3021"/>
              <a:ext cx="47" cy="17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3" y="0"/>
                </a:cxn>
                <a:cxn ang="0">
                  <a:pos x="166" y="610"/>
                </a:cxn>
                <a:cxn ang="0">
                  <a:pos x="42" y="610"/>
                </a:cxn>
                <a:cxn ang="0">
                  <a:pos x="42" y="610"/>
                </a:cxn>
                <a:cxn ang="0">
                  <a:pos x="0" y="10"/>
                </a:cxn>
              </a:cxnLst>
              <a:rect l="0" t="0" r="r" b="b"/>
              <a:pathLst>
                <a:path w="166" h="610">
                  <a:moveTo>
                    <a:pt x="0" y="10"/>
                  </a:moveTo>
                  <a:lnTo>
                    <a:pt x="103" y="0"/>
                  </a:lnTo>
                  <a:lnTo>
                    <a:pt x="166" y="610"/>
                  </a:lnTo>
                  <a:lnTo>
                    <a:pt x="42" y="610"/>
                  </a:lnTo>
                  <a:lnTo>
                    <a:pt x="42" y="6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70"/>
            <p:cNvSpPr>
              <a:spLocks noChangeAspect="1"/>
            </p:cNvSpPr>
            <p:nvPr/>
          </p:nvSpPr>
          <p:spPr bwMode="auto">
            <a:xfrm>
              <a:off x="1470" y="2963"/>
              <a:ext cx="208" cy="219"/>
            </a:xfrm>
            <a:custGeom>
              <a:avLst/>
              <a:gdLst/>
              <a:ahLst/>
              <a:cxnLst>
                <a:cxn ang="0">
                  <a:pos x="104" y="763"/>
                </a:cxn>
                <a:cxn ang="0">
                  <a:pos x="0" y="173"/>
                </a:cxn>
                <a:cxn ang="0">
                  <a:pos x="166" y="132"/>
                </a:cxn>
                <a:cxn ang="0">
                  <a:pos x="365" y="478"/>
                </a:cxn>
                <a:cxn ang="0">
                  <a:pos x="384" y="61"/>
                </a:cxn>
                <a:cxn ang="0">
                  <a:pos x="561" y="0"/>
                </a:cxn>
                <a:cxn ang="0">
                  <a:pos x="728" y="610"/>
                </a:cxn>
                <a:cxn ang="0">
                  <a:pos x="603" y="641"/>
                </a:cxn>
                <a:cxn ang="0">
                  <a:pos x="488" y="224"/>
                </a:cxn>
                <a:cxn ang="0">
                  <a:pos x="458" y="682"/>
                </a:cxn>
                <a:cxn ang="0">
                  <a:pos x="353" y="702"/>
                </a:cxn>
                <a:cxn ang="0">
                  <a:pos x="146" y="326"/>
                </a:cxn>
                <a:cxn ang="0">
                  <a:pos x="218" y="743"/>
                </a:cxn>
                <a:cxn ang="0">
                  <a:pos x="218" y="743"/>
                </a:cxn>
                <a:cxn ang="0">
                  <a:pos x="104" y="763"/>
                </a:cxn>
              </a:cxnLst>
              <a:rect l="0" t="0" r="r" b="b"/>
              <a:pathLst>
                <a:path w="728" h="763">
                  <a:moveTo>
                    <a:pt x="104" y="763"/>
                  </a:moveTo>
                  <a:lnTo>
                    <a:pt x="0" y="173"/>
                  </a:lnTo>
                  <a:lnTo>
                    <a:pt x="166" y="132"/>
                  </a:lnTo>
                  <a:lnTo>
                    <a:pt x="365" y="478"/>
                  </a:lnTo>
                  <a:lnTo>
                    <a:pt x="384" y="61"/>
                  </a:lnTo>
                  <a:lnTo>
                    <a:pt x="561" y="0"/>
                  </a:lnTo>
                  <a:lnTo>
                    <a:pt x="728" y="610"/>
                  </a:lnTo>
                  <a:lnTo>
                    <a:pt x="603" y="641"/>
                  </a:lnTo>
                  <a:lnTo>
                    <a:pt x="488" y="224"/>
                  </a:lnTo>
                  <a:lnTo>
                    <a:pt x="458" y="682"/>
                  </a:lnTo>
                  <a:lnTo>
                    <a:pt x="353" y="702"/>
                  </a:lnTo>
                  <a:lnTo>
                    <a:pt x="146" y="326"/>
                  </a:lnTo>
                  <a:lnTo>
                    <a:pt x="218" y="743"/>
                  </a:lnTo>
                  <a:lnTo>
                    <a:pt x="218" y="743"/>
                  </a:lnTo>
                  <a:lnTo>
                    <a:pt x="104" y="7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Freeform 71"/>
            <p:cNvSpPr>
              <a:spLocks noChangeAspect="1"/>
            </p:cNvSpPr>
            <p:nvPr/>
          </p:nvSpPr>
          <p:spPr bwMode="auto">
            <a:xfrm>
              <a:off x="1725" y="3077"/>
              <a:ext cx="39" cy="38"/>
            </a:xfrm>
            <a:custGeom>
              <a:avLst/>
              <a:gdLst/>
              <a:ahLst/>
              <a:cxnLst>
                <a:cxn ang="0">
                  <a:pos x="134" y="66"/>
                </a:cxn>
                <a:cxn ang="0">
                  <a:pos x="114" y="19"/>
                </a:cxn>
                <a:cxn ang="0">
                  <a:pos x="67" y="0"/>
                </a:cxn>
                <a:cxn ang="0">
                  <a:pos x="20" y="19"/>
                </a:cxn>
                <a:cxn ang="0">
                  <a:pos x="0" y="66"/>
                </a:cxn>
                <a:cxn ang="0">
                  <a:pos x="20" y="112"/>
                </a:cxn>
                <a:cxn ang="0">
                  <a:pos x="67" y="131"/>
                </a:cxn>
                <a:cxn ang="0">
                  <a:pos x="114" y="112"/>
                </a:cxn>
                <a:cxn ang="0">
                  <a:pos x="134" y="66"/>
                </a:cxn>
              </a:cxnLst>
              <a:rect l="0" t="0" r="r" b="b"/>
              <a:pathLst>
                <a:path w="134" h="131">
                  <a:moveTo>
                    <a:pt x="134" y="66"/>
                  </a:moveTo>
                  <a:lnTo>
                    <a:pt x="114" y="19"/>
                  </a:lnTo>
                  <a:lnTo>
                    <a:pt x="67" y="0"/>
                  </a:lnTo>
                  <a:lnTo>
                    <a:pt x="20" y="19"/>
                  </a:lnTo>
                  <a:lnTo>
                    <a:pt x="0" y="66"/>
                  </a:lnTo>
                  <a:lnTo>
                    <a:pt x="20" y="112"/>
                  </a:lnTo>
                  <a:lnTo>
                    <a:pt x="67" y="131"/>
                  </a:lnTo>
                  <a:lnTo>
                    <a:pt x="114" y="112"/>
                  </a:lnTo>
                  <a:lnTo>
                    <a:pt x="134" y="6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Freeform 72"/>
            <p:cNvSpPr>
              <a:spLocks noChangeAspect="1"/>
            </p:cNvSpPr>
            <p:nvPr/>
          </p:nvSpPr>
          <p:spPr bwMode="auto">
            <a:xfrm>
              <a:off x="2064" y="2426"/>
              <a:ext cx="222" cy="170"/>
            </a:xfrm>
            <a:custGeom>
              <a:avLst/>
              <a:gdLst/>
              <a:ahLst/>
              <a:cxnLst>
                <a:cxn ang="0">
                  <a:pos x="608" y="585"/>
                </a:cxn>
                <a:cxn ang="0">
                  <a:pos x="0" y="298"/>
                </a:cxn>
                <a:cxn ang="0">
                  <a:pos x="115" y="70"/>
                </a:cxn>
                <a:cxn ang="0">
                  <a:pos x="191" y="0"/>
                </a:cxn>
                <a:cxn ang="0">
                  <a:pos x="275" y="4"/>
                </a:cxn>
                <a:cxn ang="0">
                  <a:pos x="340" y="4"/>
                </a:cxn>
                <a:cxn ang="0">
                  <a:pos x="395" y="31"/>
                </a:cxn>
                <a:cxn ang="0">
                  <a:pos x="413" y="80"/>
                </a:cxn>
                <a:cxn ang="0">
                  <a:pos x="441" y="162"/>
                </a:cxn>
                <a:cxn ang="0">
                  <a:pos x="518" y="123"/>
                </a:cxn>
                <a:cxn ang="0">
                  <a:pos x="536" y="97"/>
                </a:cxn>
                <a:cxn ang="0">
                  <a:pos x="602" y="129"/>
                </a:cxn>
                <a:cxn ang="0">
                  <a:pos x="686" y="102"/>
                </a:cxn>
                <a:cxn ang="0">
                  <a:pos x="710" y="89"/>
                </a:cxn>
                <a:cxn ang="0">
                  <a:pos x="759" y="105"/>
                </a:cxn>
                <a:cxn ang="0">
                  <a:pos x="783" y="133"/>
                </a:cxn>
                <a:cxn ang="0">
                  <a:pos x="742" y="194"/>
                </a:cxn>
                <a:cxn ang="0">
                  <a:pos x="684" y="240"/>
                </a:cxn>
                <a:cxn ang="0">
                  <a:pos x="597" y="243"/>
                </a:cxn>
                <a:cxn ang="0">
                  <a:pos x="523" y="241"/>
                </a:cxn>
                <a:cxn ang="0">
                  <a:pos x="466" y="255"/>
                </a:cxn>
                <a:cxn ang="0">
                  <a:pos x="441" y="299"/>
                </a:cxn>
                <a:cxn ang="0">
                  <a:pos x="413" y="385"/>
                </a:cxn>
                <a:cxn ang="0">
                  <a:pos x="537" y="435"/>
                </a:cxn>
                <a:cxn ang="0">
                  <a:pos x="648" y="492"/>
                </a:cxn>
                <a:cxn ang="0">
                  <a:pos x="638" y="488"/>
                </a:cxn>
                <a:cxn ang="0">
                  <a:pos x="608" y="585"/>
                </a:cxn>
              </a:cxnLst>
              <a:rect l="0" t="0" r="r" b="b"/>
              <a:pathLst>
                <a:path w="783" h="585">
                  <a:moveTo>
                    <a:pt x="608" y="585"/>
                  </a:moveTo>
                  <a:lnTo>
                    <a:pt x="0" y="298"/>
                  </a:lnTo>
                  <a:lnTo>
                    <a:pt x="115" y="70"/>
                  </a:lnTo>
                  <a:lnTo>
                    <a:pt x="191" y="0"/>
                  </a:lnTo>
                  <a:lnTo>
                    <a:pt x="275" y="4"/>
                  </a:lnTo>
                  <a:lnTo>
                    <a:pt x="340" y="4"/>
                  </a:lnTo>
                  <a:lnTo>
                    <a:pt x="395" y="31"/>
                  </a:lnTo>
                  <a:lnTo>
                    <a:pt x="413" y="80"/>
                  </a:lnTo>
                  <a:lnTo>
                    <a:pt x="441" y="162"/>
                  </a:lnTo>
                  <a:lnTo>
                    <a:pt x="518" y="123"/>
                  </a:lnTo>
                  <a:lnTo>
                    <a:pt x="536" y="97"/>
                  </a:lnTo>
                  <a:lnTo>
                    <a:pt x="602" y="129"/>
                  </a:lnTo>
                  <a:lnTo>
                    <a:pt x="686" y="102"/>
                  </a:lnTo>
                  <a:lnTo>
                    <a:pt x="710" y="89"/>
                  </a:lnTo>
                  <a:lnTo>
                    <a:pt x="759" y="105"/>
                  </a:lnTo>
                  <a:lnTo>
                    <a:pt x="783" y="133"/>
                  </a:lnTo>
                  <a:lnTo>
                    <a:pt x="742" y="194"/>
                  </a:lnTo>
                  <a:lnTo>
                    <a:pt x="684" y="240"/>
                  </a:lnTo>
                  <a:lnTo>
                    <a:pt x="597" y="243"/>
                  </a:lnTo>
                  <a:lnTo>
                    <a:pt x="523" y="241"/>
                  </a:lnTo>
                  <a:lnTo>
                    <a:pt x="466" y="255"/>
                  </a:lnTo>
                  <a:lnTo>
                    <a:pt x="441" y="299"/>
                  </a:lnTo>
                  <a:lnTo>
                    <a:pt x="413" y="385"/>
                  </a:lnTo>
                  <a:lnTo>
                    <a:pt x="537" y="435"/>
                  </a:lnTo>
                  <a:lnTo>
                    <a:pt x="648" y="492"/>
                  </a:lnTo>
                  <a:lnTo>
                    <a:pt x="638" y="488"/>
                  </a:lnTo>
                  <a:lnTo>
                    <a:pt x="608" y="58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73"/>
            <p:cNvSpPr>
              <a:spLocks noChangeAspect="1"/>
            </p:cNvSpPr>
            <p:nvPr/>
          </p:nvSpPr>
          <p:spPr bwMode="auto">
            <a:xfrm>
              <a:off x="2101" y="2469"/>
              <a:ext cx="61" cy="5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40" y="199"/>
                </a:cxn>
                <a:cxn ang="0">
                  <a:pos x="185" y="154"/>
                </a:cxn>
                <a:cxn ang="0">
                  <a:pos x="216" y="91"/>
                </a:cxn>
                <a:cxn ang="0">
                  <a:pos x="197" y="37"/>
                </a:cxn>
                <a:cxn ang="0">
                  <a:pos x="165" y="9"/>
                </a:cxn>
                <a:cxn ang="0">
                  <a:pos x="102" y="0"/>
                </a:cxn>
                <a:cxn ang="0">
                  <a:pos x="53" y="30"/>
                </a:cxn>
                <a:cxn ang="0">
                  <a:pos x="18" y="103"/>
                </a:cxn>
                <a:cxn ang="0">
                  <a:pos x="18" y="103"/>
                </a:cxn>
                <a:cxn ang="0">
                  <a:pos x="0" y="116"/>
                </a:cxn>
              </a:cxnLst>
              <a:rect l="0" t="0" r="r" b="b"/>
              <a:pathLst>
                <a:path w="216" h="199">
                  <a:moveTo>
                    <a:pt x="0" y="116"/>
                  </a:moveTo>
                  <a:lnTo>
                    <a:pt x="140" y="199"/>
                  </a:lnTo>
                  <a:lnTo>
                    <a:pt x="185" y="154"/>
                  </a:lnTo>
                  <a:lnTo>
                    <a:pt x="216" y="91"/>
                  </a:lnTo>
                  <a:lnTo>
                    <a:pt x="197" y="37"/>
                  </a:lnTo>
                  <a:lnTo>
                    <a:pt x="165" y="9"/>
                  </a:lnTo>
                  <a:lnTo>
                    <a:pt x="102" y="0"/>
                  </a:lnTo>
                  <a:lnTo>
                    <a:pt x="53" y="30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74"/>
            <p:cNvSpPr>
              <a:spLocks noChangeAspect="1"/>
            </p:cNvSpPr>
            <p:nvPr/>
          </p:nvSpPr>
          <p:spPr bwMode="auto">
            <a:xfrm>
              <a:off x="2121" y="2258"/>
              <a:ext cx="188" cy="160"/>
            </a:xfrm>
            <a:custGeom>
              <a:avLst/>
              <a:gdLst/>
              <a:ahLst/>
              <a:cxnLst>
                <a:cxn ang="0">
                  <a:pos x="593" y="558"/>
                </a:cxn>
                <a:cxn ang="0">
                  <a:pos x="0" y="339"/>
                </a:cxn>
                <a:cxn ang="0">
                  <a:pos x="107" y="0"/>
                </a:cxn>
                <a:cxn ang="0">
                  <a:pos x="210" y="27"/>
                </a:cxn>
                <a:cxn ang="0">
                  <a:pos x="138" y="267"/>
                </a:cxn>
                <a:cxn ang="0">
                  <a:pos x="271" y="325"/>
                </a:cxn>
                <a:cxn ang="0">
                  <a:pos x="329" y="166"/>
                </a:cxn>
                <a:cxn ang="0">
                  <a:pos x="431" y="212"/>
                </a:cxn>
                <a:cxn ang="0">
                  <a:pos x="373" y="362"/>
                </a:cxn>
                <a:cxn ang="0">
                  <a:pos x="660" y="460"/>
                </a:cxn>
                <a:cxn ang="0">
                  <a:pos x="660" y="460"/>
                </a:cxn>
                <a:cxn ang="0">
                  <a:pos x="593" y="558"/>
                </a:cxn>
              </a:cxnLst>
              <a:rect l="0" t="0" r="r" b="b"/>
              <a:pathLst>
                <a:path w="660" h="558">
                  <a:moveTo>
                    <a:pt x="593" y="558"/>
                  </a:moveTo>
                  <a:lnTo>
                    <a:pt x="0" y="339"/>
                  </a:lnTo>
                  <a:lnTo>
                    <a:pt x="107" y="0"/>
                  </a:lnTo>
                  <a:lnTo>
                    <a:pt x="210" y="27"/>
                  </a:lnTo>
                  <a:lnTo>
                    <a:pt x="138" y="267"/>
                  </a:lnTo>
                  <a:lnTo>
                    <a:pt x="271" y="325"/>
                  </a:lnTo>
                  <a:lnTo>
                    <a:pt x="329" y="166"/>
                  </a:lnTo>
                  <a:lnTo>
                    <a:pt x="431" y="212"/>
                  </a:lnTo>
                  <a:lnTo>
                    <a:pt x="373" y="362"/>
                  </a:lnTo>
                  <a:lnTo>
                    <a:pt x="660" y="460"/>
                  </a:lnTo>
                  <a:lnTo>
                    <a:pt x="660" y="460"/>
                  </a:lnTo>
                  <a:lnTo>
                    <a:pt x="593" y="5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Freeform 75"/>
            <p:cNvSpPr>
              <a:spLocks noChangeAspect="1"/>
            </p:cNvSpPr>
            <p:nvPr/>
          </p:nvSpPr>
          <p:spPr bwMode="auto">
            <a:xfrm>
              <a:off x="2269" y="2300"/>
              <a:ext cx="63" cy="82"/>
            </a:xfrm>
            <a:custGeom>
              <a:avLst/>
              <a:gdLst/>
              <a:ahLst/>
              <a:cxnLst>
                <a:cxn ang="0">
                  <a:pos x="135" y="284"/>
                </a:cxn>
                <a:cxn ang="0">
                  <a:pos x="218" y="30"/>
                </a:cxn>
                <a:cxn ang="0">
                  <a:pos x="93" y="0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135" y="284"/>
                </a:cxn>
              </a:cxnLst>
              <a:rect l="0" t="0" r="r" b="b"/>
              <a:pathLst>
                <a:path w="218" h="284">
                  <a:moveTo>
                    <a:pt x="135" y="284"/>
                  </a:moveTo>
                  <a:lnTo>
                    <a:pt x="218" y="30"/>
                  </a:lnTo>
                  <a:lnTo>
                    <a:pt x="93" y="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135" y="28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Freeform 76"/>
            <p:cNvSpPr>
              <a:spLocks noChangeAspect="1"/>
            </p:cNvSpPr>
            <p:nvPr/>
          </p:nvSpPr>
          <p:spPr bwMode="auto">
            <a:xfrm>
              <a:off x="1127" y="1691"/>
              <a:ext cx="422" cy="566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386" y="361"/>
                </a:cxn>
                <a:cxn ang="0">
                  <a:pos x="325" y="571"/>
                </a:cxn>
                <a:cxn ang="0">
                  <a:pos x="217" y="902"/>
                </a:cxn>
                <a:cxn ang="0">
                  <a:pos x="140" y="1142"/>
                </a:cxn>
                <a:cxn ang="0">
                  <a:pos x="0" y="1488"/>
                </a:cxn>
                <a:cxn ang="0">
                  <a:pos x="757" y="1488"/>
                </a:cxn>
                <a:cxn ang="0">
                  <a:pos x="741" y="1743"/>
                </a:cxn>
                <a:cxn ang="0">
                  <a:pos x="371" y="1758"/>
                </a:cxn>
                <a:cxn ang="0">
                  <a:pos x="355" y="1954"/>
                </a:cxn>
                <a:cxn ang="0">
                  <a:pos x="1279" y="1954"/>
                </a:cxn>
                <a:cxn ang="0">
                  <a:pos x="1279" y="1714"/>
                </a:cxn>
                <a:cxn ang="0">
                  <a:pos x="1018" y="1714"/>
                </a:cxn>
                <a:cxn ang="0">
                  <a:pos x="1018" y="1472"/>
                </a:cxn>
                <a:cxn ang="0">
                  <a:pos x="1481" y="1472"/>
                </a:cxn>
                <a:cxn ang="0">
                  <a:pos x="1481" y="1008"/>
                </a:cxn>
                <a:cxn ang="0">
                  <a:pos x="1250" y="992"/>
                </a:cxn>
                <a:cxn ang="0">
                  <a:pos x="1264" y="1293"/>
                </a:cxn>
                <a:cxn ang="0">
                  <a:pos x="1018" y="1293"/>
                </a:cxn>
                <a:cxn ang="0">
                  <a:pos x="988" y="0"/>
                </a:cxn>
                <a:cxn ang="0">
                  <a:pos x="741" y="0"/>
                </a:cxn>
                <a:cxn ang="0">
                  <a:pos x="741" y="1308"/>
                </a:cxn>
                <a:cxn ang="0">
                  <a:pos x="309" y="1308"/>
                </a:cxn>
                <a:cxn ang="0">
                  <a:pos x="447" y="902"/>
                </a:cxn>
                <a:cxn ang="0">
                  <a:pos x="540" y="586"/>
                </a:cxn>
                <a:cxn ang="0">
                  <a:pos x="617" y="271"/>
                </a:cxn>
                <a:cxn ang="0">
                  <a:pos x="649" y="16"/>
                </a:cxn>
                <a:cxn ang="0">
                  <a:pos x="649" y="16"/>
                </a:cxn>
                <a:cxn ang="0">
                  <a:pos x="447" y="0"/>
                </a:cxn>
              </a:cxnLst>
              <a:rect l="0" t="0" r="r" b="b"/>
              <a:pathLst>
                <a:path w="1481" h="1954">
                  <a:moveTo>
                    <a:pt x="447" y="0"/>
                  </a:moveTo>
                  <a:lnTo>
                    <a:pt x="386" y="361"/>
                  </a:lnTo>
                  <a:lnTo>
                    <a:pt x="325" y="571"/>
                  </a:lnTo>
                  <a:lnTo>
                    <a:pt x="217" y="902"/>
                  </a:lnTo>
                  <a:lnTo>
                    <a:pt x="140" y="1142"/>
                  </a:lnTo>
                  <a:lnTo>
                    <a:pt x="0" y="1488"/>
                  </a:lnTo>
                  <a:lnTo>
                    <a:pt x="757" y="1488"/>
                  </a:lnTo>
                  <a:lnTo>
                    <a:pt x="741" y="1743"/>
                  </a:lnTo>
                  <a:lnTo>
                    <a:pt x="371" y="1758"/>
                  </a:lnTo>
                  <a:lnTo>
                    <a:pt x="355" y="1954"/>
                  </a:lnTo>
                  <a:lnTo>
                    <a:pt x="1279" y="1954"/>
                  </a:lnTo>
                  <a:lnTo>
                    <a:pt x="1279" y="1714"/>
                  </a:lnTo>
                  <a:lnTo>
                    <a:pt x="1018" y="1714"/>
                  </a:lnTo>
                  <a:lnTo>
                    <a:pt x="1018" y="1472"/>
                  </a:lnTo>
                  <a:lnTo>
                    <a:pt x="1481" y="1472"/>
                  </a:lnTo>
                  <a:lnTo>
                    <a:pt x="1481" y="1008"/>
                  </a:lnTo>
                  <a:lnTo>
                    <a:pt x="1250" y="992"/>
                  </a:lnTo>
                  <a:lnTo>
                    <a:pt x="1264" y="1293"/>
                  </a:lnTo>
                  <a:lnTo>
                    <a:pt x="1018" y="1293"/>
                  </a:lnTo>
                  <a:lnTo>
                    <a:pt x="988" y="0"/>
                  </a:lnTo>
                  <a:lnTo>
                    <a:pt x="741" y="0"/>
                  </a:lnTo>
                  <a:lnTo>
                    <a:pt x="741" y="1308"/>
                  </a:lnTo>
                  <a:lnTo>
                    <a:pt x="309" y="1308"/>
                  </a:lnTo>
                  <a:lnTo>
                    <a:pt x="447" y="902"/>
                  </a:lnTo>
                  <a:lnTo>
                    <a:pt x="540" y="586"/>
                  </a:lnTo>
                  <a:lnTo>
                    <a:pt x="617" y="271"/>
                  </a:lnTo>
                  <a:lnTo>
                    <a:pt x="649" y="16"/>
                  </a:lnTo>
                  <a:lnTo>
                    <a:pt x="649" y="16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77"/>
            <p:cNvSpPr>
              <a:spLocks noChangeAspect="1"/>
            </p:cNvSpPr>
            <p:nvPr/>
          </p:nvSpPr>
          <p:spPr bwMode="auto">
            <a:xfrm>
              <a:off x="889" y="1509"/>
              <a:ext cx="931" cy="946"/>
            </a:xfrm>
            <a:custGeom>
              <a:avLst/>
              <a:gdLst/>
              <a:ahLst/>
              <a:cxnLst>
                <a:cxn ang="0">
                  <a:pos x="3261" y="1471"/>
                </a:cxn>
                <a:cxn ang="0">
                  <a:pos x="3196" y="1151"/>
                </a:cxn>
                <a:cxn ang="0">
                  <a:pos x="3071" y="857"/>
                </a:cxn>
                <a:cxn ang="0">
                  <a:pos x="2896" y="595"/>
                </a:cxn>
                <a:cxn ang="0">
                  <a:pos x="2675" y="373"/>
                </a:cxn>
                <a:cxn ang="0">
                  <a:pos x="2414" y="197"/>
                </a:cxn>
                <a:cxn ang="0">
                  <a:pos x="2120" y="73"/>
                </a:cxn>
                <a:cxn ang="0">
                  <a:pos x="1802" y="8"/>
                </a:cxn>
                <a:cxn ang="0">
                  <a:pos x="1467" y="8"/>
                </a:cxn>
                <a:cxn ang="0">
                  <a:pos x="1148" y="73"/>
                </a:cxn>
                <a:cxn ang="0">
                  <a:pos x="855" y="197"/>
                </a:cxn>
                <a:cxn ang="0">
                  <a:pos x="594" y="373"/>
                </a:cxn>
                <a:cxn ang="0">
                  <a:pos x="373" y="595"/>
                </a:cxn>
                <a:cxn ang="0">
                  <a:pos x="197" y="857"/>
                </a:cxn>
                <a:cxn ang="0">
                  <a:pos x="72" y="1151"/>
                </a:cxn>
                <a:cxn ang="0">
                  <a:pos x="8" y="1471"/>
                </a:cxn>
                <a:cxn ang="0">
                  <a:pos x="8" y="1805"/>
                </a:cxn>
                <a:cxn ang="0">
                  <a:pos x="72" y="2125"/>
                </a:cxn>
                <a:cxn ang="0">
                  <a:pos x="197" y="2418"/>
                </a:cxn>
                <a:cxn ang="0">
                  <a:pos x="373" y="2680"/>
                </a:cxn>
                <a:cxn ang="0">
                  <a:pos x="594" y="2902"/>
                </a:cxn>
                <a:cxn ang="0">
                  <a:pos x="855" y="3078"/>
                </a:cxn>
                <a:cxn ang="0">
                  <a:pos x="1148" y="3203"/>
                </a:cxn>
                <a:cxn ang="0">
                  <a:pos x="1467" y="3267"/>
                </a:cxn>
                <a:cxn ang="0">
                  <a:pos x="1802" y="3267"/>
                </a:cxn>
                <a:cxn ang="0">
                  <a:pos x="2120" y="3203"/>
                </a:cxn>
                <a:cxn ang="0">
                  <a:pos x="2414" y="3078"/>
                </a:cxn>
                <a:cxn ang="0">
                  <a:pos x="2675" y="2902"/>
                </a:cxn>
                <a:cxn ang="0">
                  <a:pos x="2896" y="2680"/>
                </a:cxn>
                <a:cxn ang="0">
                  <a:pos x="3071" y="2418"/>
                </a:cxn>
                <a:cxn ang="0">
                  <a:pos x="3196" y="2125"/>
                </a:cxn>
                <a:cxn ang="0">
                  <a:pos x="3261" y="1805"/>
                </a:cxn>
              </a:cxnLst>
              <a:rect l="0" t="0" r="r" b="b"/>
              <a:pathLst>
                <a:path w="3270" h="3276">
                  <a:moveTo>
                    <a:pt x="3270" y="1638"/>
                  </a:moveTo>
                  <a:lnTo>
                    <a:pt x="3261" y="1471"/>
                  </a:lnTo>
                  <a:lnTo>
                    <a:pt x="3236" y="1307"/>
                  </a:lnTo>
                  <a:lnTo>
                    <a:pt x="3196" y="1151"/>
                  </a:lnTo>
                  <a:lnTo>
                    <a:pt x="3141" y="1000"/>
                  </a:lnTo>
                  <a:lnTo>
                    <a:pt x="3071" y="857"/>
                  </a:lnTo>
                  <a:lnTo>
                    <a:pt x="2990" y="722"/>
                  </a:lnTo>
                  <a:lnTo>
                    <a:pt x="2896" y="595"/>
                  </a:lnTo>
                  <a:lnTo>
                    <a:pt x="2790" y="480"/>
                  </a:lnTo>
                  <a:lnTo>
                    <a:pt x="2675" y="373"/>
                  </a:lnTo>
                  <a:lnTo>
                    <a:pt x="2549" y="279"/>
                  </a:lnTo>
                  <a:lnTo>
                    <a:pt x="2414" y="197"/>
                  </a:lnTo>
                  <a:lnTo>
                    <a:pt x="2271" y="128"/>
                  </a:lnTo>
                  <a:lnTo>
                    <a:pt x="2120" y="73"/>
                  </a:lnTo>
                  <a:lnTo>
                    <a:pt x="1964" y="33"/>
                  </a:lnTo>
                  <a:lnTo>
                    <a:pt x="1802" y="8"/>
                  </a:lnTo>
                  <a:lnTo>
                    <a:pt x="1635" y="0"/>
                  </a:lnTo>
                  <a:lnTo>
                    <a:pt x="1467" y="8"/>
                  </a:lnTo>
                  <a:lnTo>
                    <a:pt x="1305" y="33"/>
                  </a:lnTo>
                  <a:lnTo>
                    <a:pt x="1148" y="73"/>
                  </a:lnTo>
                  <a:lnTo>
                    <a:pt x="998" y="128"/>
                  </a:lnTo>
                  <a:lnTo>
                    <a:pt x="855" y="197"/>
                  </a:lnTo>
                  <a:lnTo>
                    <a:pt x="720" y="279"/>
                  </a:lnTo>
                  <a:lnTo>
                    <a:pt x="594" y="373"/>
                  </a:lnTo>
                  <a:lnTo>
                    <a:pt x="478" y="480"/>
                  </a:lnTo>
                  <a:lnTo>
                    <a:pt x="373" y="595"/>
                  </a:lnTo>
                  <a:lnTo>
                    <a:pt x="279" y="722"/>
                  </a:lnTo>
                  <a:lnTo>
                    <a:pt x="197" y="857"/>
                  </a:lnTo>
                  <a:lnTo>
                    <a:pt x="128" y="1000"/>
                  </a:lnTo>
                  <a:lnTo>
                    <a:pt x="72" y="1151"/>
                  </a:lnTo>
                  <a:lnTo>
                    <a:pt x="33" y="1307"/>
                  </a:lnTo>
                  <a:lnTo>
                    <a:pt x="8" y="1471"/>
                  </a:lnTo>
                  <a:lnTo>
                    <a:pt x="0" y="1638"/>
                  </a:lnTo>
                  <a:lnTo>
                    <a:pt x="8" y="1805"/>
                  </a:lnTo>
                  <a:lnTo>
                    <a:pt x="33" y="1968"/>
                  </a:lnTo>
                  <a:lnTo>
                    <a:pt x="72" y="2125"/>
                  </a:lnTo>
                  <a:lnTo>
                    <a:pt x="128" y="2275"/>
                  </a:lnTo>
                  <a:lnTo>
                    <a:pt x="197" y="2418"/>
                  </a:lnTo>
                  <a:lnTo>
                    <a:pt x="279" y="2553"/>
                  </a:lnTo>
                  <a:lnTo>
                    <a:pt x="373" y="2680"/>
                  </a:lnTo>
                  <a:lnTo>
                    <a:pt x="478" y="2796"/>
                  </a:lnTo>
                  <a:lnTo>
                    <a:pt x="594" y="2902"/>
                  </a:lnTo>
                  <a:lnTo>
                    <a:pt x="720" y="2996"/>
                  </a:lnTo>
                  <a:lnTo>
                    <a:pt x="855" y="3078"/>
                  </a:lnTo>
                  <a:lnTo>
                    <a:pt x="998" y="3147"/>
                  </a:lnTo>
                  <a:lnTo>
                    <a:pt x="1148" y="3203"/>
                  </a:lnTo>
                  <a:lnTo>
                    <a:pt x="1305" y="3242"/>
                  </a:lnTo>
                  <a:lnTo>
                    <a:pt x="1467" y="3267"/>
                  </a:lnTo>
                  <a:lnTo>
                    <a:pt x="1635" y="3276"/>
                  </a:lnTo>
                  <a:lnTo>
                    <a:pt x="1802" y="3267"/>
                  </a:lnTo>
                  <a:lnTo>
                    <a:pt x="1964" y="3242"/>
                  </a:lnTo>
                  <a:lnTo>
                    <a:pt x="2120" y="3203"/>
                  </a:lnTo>
                  <a:lnTo>
                    <a:pt x="2271" y="3147"/>
                  </a:lnTo>
                  <a:lnTo>
                    <a:pt x="2414" y="3078"/>
                  </a:lnTo>
                  <a:lnTo>
                    <a:pt x="2549" y="2996"/>
                  </a:lnTo>
                  <a:lnTo>
                    <a:pt x="2675" y="2902"/>
                  </a:lnTo>
                  <a:lnTo>
                    <a:pt x="2790" y="2796"/>
                  </a:lnTo>
                  <a:lnTo>
                    <a:pt x="2896" y="2680"/>
                  </a:lnTo>
                  <a:lnTo>
                    <a:pt x="2990" y="2553"/>
                  </a:lnTo>
                  <a:lnTo>
                    <a:pt x="3071" y="2418"/>
                  </a:lnTo>
                  <a:lnTo>
                    <a:pt x="3141" y="2275"/>
                  </a:lnTo>
                  <a:lnTo>
                    <a:pt x="3196" y="2125"/>
                  </a:lnTo>
                  <a:lnTo>
                    <a:pt x="3236" y="1968"/>
                  </a:lnTo>
                  <a:lnTo>
                    <a:pt x="3261" y="1805"/>
                  </a:lnTo>
                  <a:lnTo>
                    <a:pt x="3270" y="1638"/>
                  </a:lnTo>
                  <a:close/>
                </a:path>
              </a:pathLst>
            </a:custGeom>
            <a:solidFill>
              <a:srgbClr val="993366"/>
            </a:solidFill>
            <a:ln w="0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78"/>
            <p:cNvSpPr>
              <a:spLocks noChangeAspect="1"/>
            </p:cNvSpPr>
            <p:nvPr/>
          </p:nvSpPr>
          <p:spPr bwMode="auto">
            <a:xfrm>
              <a:off x="906" y="1528"/>
              <a:ext cx="896" cy="912"/>
            </a:xfrm>
            <a:custGeom>
              <a:avLst/>
              <a:gdLst/>
              <a:ahLst/>
              <a:cxnLst>
                <a:cxn ang="0">
                  <a:pos x="3138" y="1416"/>
                </a:cxn>
                <a:cxn ang="0">
                  <a:pos x="3076" y="1107"/>
                </a:cxn>
                <a:cxn ang="0">
                  <a:pos x="2957" y="825"/>
                </a:cxn>
                <a:cxn ang="0">
                  <a:pos x="2788" y="573"/>
                </a:cxn>
                <a:cxn ang="0">
                  <a:pos x="2575" y="359"/>
                </a:cxn>
                <a:cxn ang="0">
                  <a:pos x="2323" y="189"/>
                </a:cxn>
                <a:cxn ang="0">
                  <a:pos x="2041" y="70"/>
                </a:cxn>
                <a:cxn ang="0">
                  <a:pos x="1733" y="8"/>
                </a:cxn>
                <a:cxn ang="0">
                  <a:pos x="1412" y="8"/>
                </a:cxn>
                <a:cxn ang="0">
                  <a:pos x="1105" y="70"/>
                </a:cxn>
                <a:cxn ang="0">
                  <a:pos x="823" y="189"/>
                </a:cxn>
                <a:cxn ang="0">
                  <a:pos x="571" y="359"/>
                </a:cxn>
                <a:cxn ang="0">
                  <a:pos x="358" y="573"/>
                </a:cxn>
                <a:cxn ang="0">
                  <a:pos x="189" y="825"/>
                </a:cxn>
                <a:cxn ang="0">
                  <a:pos x="70" y="1107"/>
                </a:cxn>
                <a:cxn ang="0">
                  <a:pos x="8" y="1416"/>
                </a:cxn>
                <a:cxn ang="0">
                  <a:pos x="8" y="1739"/>
                </a:cxn>
                <a:cxn ang="0">
                  <a:pos x="70" y="2047"/>
                </a:cxn>
                <a:cxn ang="0">
                  <a:pos x="189" y="2329"/>
                </a:cxn>
                <a:cxn ang="0">
                  <a:pos x="358" y="2581"/>
                </a:cxn>
                <a:cxn ang="0">
                  <a:pos x="571" y="2795"/>
                </a:cxn>
                <a:cxn ang="0">
                  <a:pos x="823" y="2965"/>
                </a:cxn>
                <a:cxn ang="0">
                  <a:pos x="1105" y="3084"/>
                </a:cxn>
                <a:cxn ang="0">
                  <a:pos x="1412" y="3147"/>
                </a:cxn>
                <a:cxn ang="0">
                  <a:pos x="1733" y="3147"/>
                </a:cxn>
                <a:cxn ang="0">
                  <a:pos x="2041" y="3084"/>
                </a:cxn>
                <a:cxn ang="0">
                  <a:pos x="2323" y="2965"/>
                </a:cxn>
                <a:cxn ang="0">
                  <a:pos x="2575" y="2795"/>
                </a:cxn>
                <a:cxn ang="0">
                  <a:pos x="2788" y="2581"/>
                </a:cxn>
                <a:cxn ang="0">
                  <a:pos x="2957" y="2329"/>
                </a:cxn>
                <a:cxn ang="0">
                  <a:pos x="3076" y="2047"/>
                </a:cxn>
                <a:cxn ang="0">
                  <a:pos x="3138" y="1739"/>
                </a:cxn>
              </a:cxnLst>
              <a:rect l="0" t="0" r="r" b="b"/>
              <a:pathLst>
                <a:path w="3147" h="3156">
                  <a:moveTo>
                    <a:pt x="3147" y="1578"/>
                  </a:moveTo>
                  <a:lnTo>
                    <a:pt x="3138" y="1416"/>
                  </a:lnTo>
                  <a:lnTo>
                    <a:pt x="3114" y="1259"/>
                  </a:lnTo>
                  <a:lnTo>
                    <a:pt x="3076" y="1107"/>
                  </a:lnTo>
                  <a:lnTo>
                    <a:pt x="3022" y="963"/>
                  </a:lnTo>
                  <a:lnTo>
                    <a:pt x="2957" y="825"/>
                  </a:lnTo>
                  <a:lnTo>
                    <a:pt x="2878" y="695"/>
                  </a:lnTo>
                  <a:lnTo>
                    <a:pt x="2788" y="573"/>
                  </a:lnTo>
                  <a:lnTo>
                    <a:pt x="2686" y="461"/>
                  </a:lnTo>
                  <a:lnTo>
                    <a:pt x="2575" y="359"/>
                  </a:lnTo>
                  <a:lnTo>
                    <a:pt x="2453" y="268"/>
                  </a:lnTo>
                  <a:lnTo>
                    <a:pt x="2323" y="189"/>
                  </a:lnTo>
                  <a:lnTo>
                    <a:pt x="2186" y="123"/>
                  </a:lnTo>
                  <a:lnTo>
                    <a:pt x="2041" y="70"/>
                  </a:lnTo>
                  <a:lnTo>
                    <a:pt x="1890" y="32"/>
                  </a:lnTo>
                  <a:lnTo>
                    <a:pt x="1733" y="8"/>
                  </a:lnTo>
                  <a:lnTo>
                    <a:pt x="1573" y="0"/>
                  </a:lnTo>
                  <a:lnTo>
                    <a:pt x="1412" y="8"/>
                  </a:lnTo>
                  <a:lnTo>
                    <a:pt x="1256" y="32"/>
                  </a:lnTo>
                  <a:lnTo>
                    <a:pt x="1105" y="70"/>
                  </a:lnTo>
                  <a:lnTo>
                    <a:pt x="960" y="123"/>
                  </a:lnTo>
                  <a:lnTo>
                    <a:pt x="823" y="189"/>
                  </a:lnTo>
                  <a:lnTo>
                    <a:pt x="692" y="268"/>
                  </a:lnTo>
                  <a:lnTo>
                    <a:pt x="571" y="359"/>
                  </a:lnTo>
                  <a:lnTo>
                    <a:pt x="460" y="461"/>
                  </a:lnTo>
                  <a:lnTo>
                    <a:pt x="358" y="573"/>
                  </a:lnTo>
                  <a:lnTo>
                    <a:pt x="267" y="695"/>
                  </a:lnTo>
                  <a:lnTo>
                    <a:pt x="189" y="825"/>
                  </a:lnTo>
                  <a:lnTo>
                    <a:pt x="123" y="963"/>
                  </a:lnTo>
                  <a:lnTo>
                    <a:pt x="70" y="1107"/>
                  </a:lnTo>
                  <a:lnTo>
                    <a:pt x="31" y="1259"/>
                  </a:lnTo>
                  <a:lnTo>
                    <a:pt x="8" y="1416"/>
                  </a:lnTo>
                  <a:lnTo>
                    <a:pt x="0" y="1578"/>
                  </a:lnTo>
                  <a:lnTo>
                    <a:pt x="8" y="1739"/>
                  </a:lnTo>
                  <a:lnTo>
                    <a:pt x="31" y="1895"/>
                  </a:lnTo>
                  <a:lnTo>
                    <a:pt x="70" y="2047"/>
                  </a:lnTo>
                  <a:lnTo>
                    <a:pt x="123" y="2191"/>
                  </a:lnTo>
                  <a:lnTo>
                    <a:pt x="189" y="2329"/>
                  </a:lnTo>
                  <a:lnTo>
                    <a:pt x="267" y="2460"/>
                  </a:lnTo>
                  <a:lnTo>
                    <a:pt x="358" y="2581"/>
                  </a:lnTo>
                  <a:lnTo>
                    <a:pt x="460" y="2693"/>
                  </a:lnTo>
                  <a:lnTo>
                    <a:pt x="571" y="2795"/>
                  </a:lnTo>
                  <a:lnTo>
                    <a:pt x="692" y="2886"/>
                  </a:lnTo>
                  <a:lnTo>
                    <a:pt x="823" y="2965"/>
                  </a:lnTo>
                  <a:lnTo>
                    <a:pt x="960" y="3031"/>
                  </a:lnTo>
                  <a:lnTo>
                    <a:pt x="1105" y="3084"/>
                  </a:lnTo>
                  <a:lnTo>
                    <a:pt x="1256" y="3123"/>
                  </a:lnTo>
                  <a:lnTo>
                    <a:pt x="1412" y="3147"/>
                  </a:lnTo>
                  <a:lnTo>
                    <a:pt x="1573" y="3156"/>
                  </a:lnTo>
                  <a:lnTo>
                    <a:pt x="1733" y="3147"/>
                  </a:lnTo>
                  <a:lnTo>
                    <a:pt x="1890" y="3123"/>
                  </a:lnTo>
                  <a:lnTo>
                    <a:pt x="2041" y="3084"/>
                  </a:lnTo>
                  <a:lnTo>
                    <a:pt x="2186" y="3031"/>
                  </a:lnTo>
                  <a:lnTo>
                    <a:pt x="2323" y="2965"/>
                  </a:lnTo>
                  <a:lnTo>
                    <a:pt x="2453" y="2886"/>
                  </a:lnTo>
                  <a:lnTo>
                    <a:pt x="2575" y="2795"/>
                  </a:lnTo>
                  <a:lnTo>
                    <a:pt x="2686" y="2693"/>
                  </a:lnTo>
                  <a:lnTo>
                    <a:pt x="2788" y="2581"/>
                  </a:lnTo>
                  <a:lnTo>
                    <a:pt x="2878" y="2460"/>
                  </a:lnTo>
                  <a:lnTo>
                    <a:pt x="2957" y="2329"/>
                  </a:lnTo>
                  <a:lnTo>
                    <a:pt x="3022" y="2191"/>
                  </a:lnTo>
                  <a:lnTo>
                    <a:pt x="3076" y="2047"/>
                  </a:lnTo>
                  <a:lnTo>
                    <a:pt x="3114" y="1895"/>
                  </a:lnTo>
                  <a:lnTo>
                    <a:pt x="3138" y="1739"/>
                  </a:lnTo>
                  <a:lnTo>
                    <a:pt x="3147" y="15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Freeform 79"/>
            <p:cNvSpPr>
              <a:spLocks noChangeAspect="1"/>
            </p:cNvSpPr>
            <p:nvPr/>
          </p:nvSpPr>
          <p:spPr bwMode="auto">
            <a:xfrm>
              <a:off x="915" y="1540"/>
              <a:ext cx="878" cy="890"/>
            </a:xfrm>
            <a:custGeom>
              <a:avLst/>
              <a:gdLst/>
              <a:ahLst/>
              <a:cxnLst>
                <a:cxn ang="0">
                  <a:pos x="3075" y="1382"/>
                </a:cxn>
                <a:cxn ang="0">
                  <a:pos x="3014" y="1082"/>
                </a:cxn>
                <a:cxn ang="0">
                  <a:pos x="2897" y="805"/>
                </a:cxn>
                <a:cxn ang="0">
                  <a:pos x="2732" y="560"/>
                </a:cxn>
                <a:cxn ang="0">
                  <a:pos x="2523" y="352"/>
                </a:cxn>
                <a:cxn ang="0">
                  <a:pos x="2277" y="185"/>
                </a:cxn>
                <a:cxn ang="0">
                  <a:pos x="2001" y="70"/>
                </a:cxn>
                <a:cxn ang="0">
                  <a:pos x="1700" y="8"/>
                </a:cxn>
                <a:cxn ang="0">
                  <a:pos x="1384" y="8"/>
                </a:cxn>
                <a:cxn ang="0">
                  <a:pos x="1083" y="70"/>
                </a:cxn>
                <a:cxn ang="0">
                  <a:pos x="807" y="185"/>
                </a:cxn>
                <a:cxn ang="0">
                  <a:pos x="561" y="352"/>
                </a:cxn>
                <a:cxn ang="0">
                  <a:pos x="352" y="560"/>
                </a:cxn>
                <a:cxn ang="0">
                  <a:pos x="186" y="805"/>
                </a:cxn>
                <a:cxn ang="0">
                  <a:pos x="70" y="1082"/>
                </a:cxn>
                <a:cxn ang="0">
                  <a:pos x="8" y="1382"/>
                </a:cxn>
                <a:cxn ang="0">
                  <a:pos x="8" y="1696"/>
                </a:cxn>
                <a:cxn ang="0">
                  <a:pos x="70" y="1997"/>
                </a:cxn>
                <a:cxn ang="0">
                  <a:pos x="186" y="2273"/>
                </a:cxn>
                <a:cxn ang="0">
                  <a:pos x="352" y="2518"/>
                </a:cxn>
                <a:cxn ang="0">
                  <a:pos x="561" y="2727"/>
                </a:cxn>
                <a:cxn ang="0">
                  <a:pos x="807" y="2894"/>
                </a:cxn>
                <a:cxn ang="0">
                  <a:pos x="1083" y="3009"/>
                </a:cxn>
                <a:cxn ang="0">
                  <a:pos x="1384" y="3070"/>
                </a:cxn>
                <a:cxn ang="0">
                  <a:pos x="1700" y="3070"/>
                </a:cxn>
                <a:cxn ang="0">
                  <a:pos x="2001" y="3009"/>
                </a:cxn>
                <a:cxn ang="0">
                  <a:pos x="2277" y="2894"/>
                </a:cxn>
                <a:cxn ang="0">
                  <a:pos x="2523" y="2727"/>
                </a:cxn>
                <a:cxn ang="0">
                  <a:pos x="2732" y="2518"/>
                </a:cxn>
                <a:cxn ang="0">
                  <a:pos x="2897" y="2273"/>
                </a:cxn>
                <a:cxn ang="0">
                  <a:pos x="3014" y="1997"/>
                </a:cxn>
                <a:cxn ang="0">
                  <a:pos x="3075" y="1696"/>
                </a:cxn>
              </a:cxnLst>
              <a:rect l="0" t="0" r="r" b="b"/>
              <a:pathLst>
                <a:path w="3084" h="3080">
                  <a:moveTo>
                    <a:pt x="3084" y="1540"/>
                  </a:moveTo>
                  <a:lnTo>
                    <a:pt x="3075" y="1382"/>
                  </a:lnTo>
                  <a:lnTo>
                    <a:pt x="3053" y="1229"/>
                  </a:lnTo>
                  <a:lnTo>
                    <a:pt x="3014" y="1082"/>
                  </a:lnTo>
                  <a:lnTo>
                    <a:pt x="2963" y="940"/>
                  </a:lnTo>
                  <a:lnTo>
                    <a:pt x="2897" y="805"/>
                  </a:lnTo>
                  <a:lnTo>
                    <a:pt x="2820" y="678"/>
                  </a:lnTo>
                  <a:lnTo>
                    <a:pt x="2732" y="560"/>
                  </a:lnTo>
                  <a:lnTo>
                    <a:pt x="2632" y="451"/>
                  </a:lnTo>
                  <a:lnTo>
                    <a:pt x="2523" y="352"/>
                  </a:lnTo>
                  <a:lnTo>
                    <a:pt x="2404" y="262"/>
                  </a:lnTo>
                  <a:lnTo>
                    <a:pt x="2277" y="185"/>
                  </a:lnTo>
                  <a:lnTo>
                    <a:pt x="2142" y="121"/>
                  </a:lnTo>
                  <a:lnTo>
                    <a:pt x="2001" y="70"/>
                  </a:lnTo>
                  <a:lnTo>
                    <a:pt x="1853" y="31"/>
                  </a:lnTo>
                  <a:lnTo>
                    <a:pt x="1700" y="8"/>
                  </a:lnTo>
                  <a:lnTo>
                    <a:pt x="1542" y="0"/>
                  </a:lnTo>
                  <a:lnTo>
                    <a:pt x="1384" y="8"/>
                  </a:lnTo>
                  <a:lnTo>
                    <a:pt x="1231" y="31"/>
                  </a:lnTo>
                  <a:lnTo>
                    <a:pt x="1083" y="70"/>
                  </a:lnTo>
                  <a:lnTo>
                    <a:pt x="942" y="121"/>
                  </a:lnTo>
                  <a:lnTo>
                    <a:pt x="807" y="185"/>
                  </a:lnTo>
                  <a:lnTo>
                    <a:pt x="680" y="262"/>
                  </a:lnTo>
                  <a:lnTo>
                    <a:pt x="561" y="352"/>
                  </a:lnTo>
                  <a:lnTo>
                    <a:pt x="452" y="451"/>
                  </a:lnTo>
                  <a:lnTo>
                    <a:pt x="352" y="560"/>
                  </a:lnTo>
                  <a:lnTo>
                    <a:pt x="264" y="678"/>
                  </a:lnTo>
                  <a:lnTo>
                    <a:pt x="186" y="805"/>
                  </a:lnTo>
                  <a:lnTo>
                    <a:pt x="121" y="940"/>
                  </a:lnTo>
                  <a:lnTo>
                    <a:pt x="70" y="1082"/>
                  </a:lnTo>
                  <a:lnTo>
                    <a:pt x="31" y="1229"/>
                  </a:lnTo>
                  <a:lnTo>
                    <a:pt x="8" y="1382"/>
                  </a:lnTo>
                  <a:lnTo>
                    <a:pt x="0" y="1540"/>
                  </a:lnTo>
                  <a:lnTo>
                    <a:pt x="8" y="1696"/>
                  </a:lnTo>
                  <a:lnTo>
                    <a:pt x="31" y="1849"/>
                  </a:lnTo>
                  <a:lnTo>
                    <a:pt x="70" y="1997"/>
                  </a:lnTo>
                  <a:lnTo>
                    <a:pt x="121" y="2139"/>
                  </a:lnTo>
                  <a:lnTo>
                    <a:pt x="186" y="2273"/>
                  </a:lnTo>
                  <a:lnTo>
                    <a:pt x="264" y="2400"/>
                  </a:lnTo>
                  <a:lnTo>
                    <a:pt x="352" y="2518"/>
                  </a:lnTo>
                  <a:lnTo>
                    <a:pt x="452" y="2628"/>
                  </a:lnTo>
                  <a:lnTo>
                    <a:pt x="561" y="2727"/>
                  </a:lnTo>
                  <a:lnTo>
                    <a:pt x="680" y="2816"/>
                  </a:lnTo>
                  <a:lnTo>
                    <a:pt x="807" y="2894"/>
                  </a:lnTo>
                  <a:lnTo>
                    <a:pt x="942" y="2958"/>
                  </a:lnTo>
                  <a:lnTo>
                    <a:pt x="1083" y="3009"/>
                  </a:lnTo>
                  <a:lnTo>
                    <a:pt x="1231" y="3048"/>
                  </a:lnTo>
                  <a:lnTo>
                    <a:pt x="1384" y="3070"/>
                  </a:lnTo>
                  <a:lnTo>
                    <a:pt x="1542" y="3080"/>
                  </a:lnTo>
                  <a:lnTo>
                    <a:pt x="1700" y="3070"/>
                  </a:lnTo>
                  <a:lnTo>
                    <a:pt x="1853" y="3048"/>
                  </a:lnTo>
                  <a:lnTo>
                    <a:pt x="2001" y="3009"/>
                  </a:lnTo>
                  <a:lnTo>
                    <a:pt x="2142" y="2958"/>
                  </a:lnTo>
                  <a:lnTo>
                    <a:pt x="2277" y="2894"/>
                  </a:lnTo>
                  <a:lnTo>
                    <a:pt x="2404" y="2816"/>
                  </a:lnTo>
                  <a:lnTo>
                    <a:pt x="2523" y="2727"/>
                  </a:lnTo>
                  <a:lnTo>
                    <a:pt x="2632" y="2628"/>
                  </a:lnTo>
                  <a:lnTo>
                    <a:pt x="2732" y="2518"/>
                  </a:lnTo>
                  <a:lnTo>
                    <a:pt x="2820" y="2400"/>
                  </a:lnTo>
                  <a:lnTo>
                    <a:pt x="2897" y="2273"/>
                  </a:lnTo>
                  <a:lnTo>
                    <a:pt x="2963" y="2139"/>
                  </a:lnTo>
                  <a:lnTo>
                    <a:pt x="3014" y="1997"/>
                  </a:lnTo>
                  <a:lnTo>
                    <a:pt x="3053" y="1849"/>
                  </a:lnTo>
                  <a:lnTo>
                    <a:pt x="3075" y="1696"/>
                  </a:lnTo>
                  <a:lnTo>
                    <a:pt x="3084" y="154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Freeform 80"/>
            <p:cNvSpPr>
              <a:spLocks noChangeAspect="1"/>
            </p:cNvSpPr>
            <p:nvPr/>
          </p:nvSpPr>
          <p:spPr bwMode="auto">
            <a:xfrm>
              <a:off x="1324" y="1433"/>
              <a:ext cx="39" cy="22"/>
            </a:xfrm>
            <a:custGeom>
              <a:avLst/>
              <a:gdLst/>
              <a:ahLst/>
              <a:cxnLst>
                <a:cxn ang="0">
                  <a:pos x="138" y="37"/>
                </a:cxn>
                <a:cxn ang="0">
                  <a:pos x="118" y="10"/>
                </a:cxn>
                <a:cxn ang="0">
                  <a:pos x="69" y="0"/>
                </a:cxn>
                <a:cxn ang="0">
                  <a:pos x="19" y="10"/>
                </a:cxn>
                <a:cxn ang="0">
                  <a:pos x="0" y="37"/>
                </a:cxn>
                <a:cxn ang="0">
                  <a:pos x="19" y="63"/>
                </a:cxn>
                <a:cxn ang="0">
                  <a:pos x="69" y="75"/>
                </a:cxn>
                <a:cxn ang="0">
                  <a:pos x="118" y="63"/>
                </a:cxn>
                <a:cxn ang="0">
                  <a:pos x="138" y="37"/>
                </a:cxn>
              </a:cxnLst>
              <a:rect l="0" t="0" r="r" b="b"/>
              <a:pathLst>
                <a:path w="138" h="75">
                  <a:moveTo>
                    <a:pt x="138" y="37"/>
                  </a:moveTo>
                  <a:lnTo>
                    <a:pt x="118" y="10"/>
                  </a:lnTo>
                  <a:lnTo>
                    <a:pt x="69" y="0"/>
                  </a:lnTo>
                  <a:lnTo>
                    <a:pt x="19" y="10"/>
                  </a:lnTo>
                  <a:lnTo>
                    <a:pt x="0" y="37"/>
                  </a:lnTo>
                  <a:lnTo>
                    <a:pt x="19" y="63"/>
                  </a:lnTo>
                  <a:lnTo>
                    <a:pt x="69" y="75"/>
                  </a:lnTo>
                  <a:lnTo>
                    <a:pt x="118" y="63"/>
                  </a:lnTo>
                  <a:lnTo>
                    <a:pt x="138" y="3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81"/>
            <p:cNvSpPr>
              <a:spLocks noChangeAspect="1"/>
            </p:cNvSpPr>
            <p:nvPr/>
          </p:nvSpPr>
          <p:spPr bwMode="auto">
            <a:xfrm>
              <a:off x="1425" y="1441"/>
              <a:ext cx="25" cy="25"/>
            </a:xfrm>
            <a:custGeom>
              <a:avLst/>
              <a:gdLst/>
              <a:ahLst/>
              <a:cxnLst>
                <a:cxn ang="0">
                  <a:pos x="93" y="45"/>
                </a:cxn>
                <a:cxn ang="0">
                  <a:pos x="79" y="13"/>
                </a:cxn>
                <a:cxn ang="0">
                  <a:pos x="46" y="0"/>
                </a:cxn>
                <a:cxn ang="0">
                  <a:pos x="12" y="13"/>
                </a:cxn>
                <a:cxn ang="0">
                  <a:pos x="0" y="45"/>
                </a:cxn>
                <a:cxn ang="0">
                  <a:pos x="12" y="75"/>
                </a:cxn>
                <a:cxn ang="0">
                  <a:pos x="46" y="89"/>
                </a:cxn>
                <a:cxn ang="0">
                  <a:pos x="79" y="75"/>
                </a:cxn>
                <a:cxn ang="0">
                  <a:pos x="93" y="45"/>
                </a:cxn>
              </a:cxnLst>
              <a:rect l="0" t="0" r="r" b="b"/>
              <a:pathLst>
                <a:path w="93" h="89">
                  <a:moveTo>
                    <a:pt x="93" y="45"/>
                  </a:moveTo>
                  <a:lnTo>
                    <a:pt x="79" y="13"/>
                  </a:lnTo>
                  <a:lnTo>
                    <a:pt x="46" y="0"/>
                  </a:lnTo>
                  <a:lnTo>
                    <a:pt x="12" y="13"/>
                  </a:lnTo>
                  <a:lnTo>
                    <a:pt x="0" y="45"/>
                  </a:lnTo>
                  <a:lnTo>
                    <a:pt x="12" y="75"/>
                  </a:lnTo>
                  <a:lnTo>
                    <a:pt x="46" y="89"/>
                  </a:lnTo>
                  <a:lnTo>
                    <a:pt x="79" y="75"/>
                  </a:lnTo>
                  <a:lnTo>
                    <a:pt x="93" y="4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82"/>
            <p:cNvSpPr>
              <a:spLocks noChangeAspect="1"/>
            </p:cNvSpPr>
            <p:nvPr/>
          </p:nvSpPr>
          <p:spPr bwMode="auto">
            <a:xfrm>
              <a:off x="1100" y="1294"/>
              <a:ext cx="14" cy="48"/>
            </a:xfrm>
            <a:custGeom>
              <a:avLst/>
              <a:gdLst/>
              <a:ahLst/>
              <a:cxnLst>
                <a:cxn ang="0">
                  <a:pos x="48" y="83"/>
                </a:cxn>
                <a:cxn ang="0">
                  <a:pos x="41" y="24"/>
                </a:cxn>
                <a:cxn ang="0">
                  <a:pos x="24" y="0"/>
                </a:cxn>
                <a:cxn ang="0">
                  <a:pos x="7" y="24"/>
                </a:cxn>
                <a:cxn ang="0">
                  <a:pos x="0" y="83"/>
                </a:cxn>
                <a:cxn ang="0">
                  <a:pos x="7" y="141"/>
                </a:cxn>
                <a:cxn ang="0">
                  <a:pos x="24" y="166"/>
                </a:cxn>
                <a:cxn ang="0">
                  <a:pos x="41" y="141"/>
                </a:cxn>
                <a:cxn ang="0">
                  <a:pos x="48" y="83"/>
                </a:cxn>
              </a:cxnLst>
              <a:rect l="0" t="0" r="r" b="b"/>
              <a:pathLst>
                <a:path w="48" h="166">
                  <a:moveTo>
                    <a:pt x="48" y="83"/>
                  </a:moveTo>
                  <a:lnTo>
                    <a:pt x="41" y="24"/>
                  </a:lnTo>
                  <a:lnTo>
                    <a:pt x="24" y="0"/>
                  </a:lnTo>
                  <a:lnTo>
                    <a:pt x="7" y="24"/>
                  </a:lnTo>
                  <a:lnTo>
                    <a:pt x="0" y="83"/>
                  </a:lnTo>
                  <a:lnTo>
                    <a:pt x="7" y="141"/>
                  </a:lnTo>
                  <a:lnTo>
                    <a:pt x="24" y="166"/>
                  </a:lnTo>
                  <a:lnTo>
                    <a:pt x="41" y="141"/>
                  </a:lnTo>
                  <a:lnTo>
                    <a:pt x="48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Freeform 83"/>
            <p:cNvSpPr>
              <a:spLocks noChangeAspect="1"/>
            </p:cNvSpPr>
            <p:nvPr/>
          </p:nvSpPr>
          <p:spPr bwMode="auto">
            <a:xfrm>
              <a:off x="1104" y="1376"/>
              <a:ext cx="44" cy="29"/>
            </a:xfrm>
            <a:custGeom>
              <a:avLst/>
              <a:gdLst/>
              <a:ahLst/>
              <a:cxnLst>
                <a:cxn ang="0">
                  <a:pos x="154" y="52"/>
                </a:cxn>
                <a:cxn ang="0">
                  <a:pos x="132" y="14"/>
                </a:cxn>
                <a:cxn ang="0">
                  <a:pos x="77" y="0"/>
                </a:cxn>
                <a:cxn ang="0">
                  <a:pos x="22" y="14"/>
                </a:cxn>
                <a:cxn ang="0">
                  <a:pos x="0" y="52"/>
                </a:cxn>
                <a:cxn ang="0">
                  <a:pos x="22" y="88"/>
                </a:cxn>
                <a:cxn ang="0">
                  <a:pos x="77" y="104"/>
                </a:cxn>
                <a:cxn ang="0">
                  <a:pos x="132" y="88"/>
                </a:cxn>
                <a:cxn ang="0">
                  <a:pos x="154" y="52"/>
                </a:cxn>
              </a:cxnLst>
              <a:rect l="0" t="0" r="r" b="b"/>
              <a:pathLst>
                <a:path w="154" h="104">
                  <a:moveTo>
                    <a:pt x="154" y="52"/>
                  </a:moveTo>
                  <a:lnTo>
                    <a:pt x="132" y="14"/>
                  </a:lnTo>
                  <a:lnTo>
                    <a:pt x="77" y="0"/>
                  </a:lnTo>
                  <a:lnTo>
                    <a:pt x="22" y="14"/>
                  </a:lnTo>
                  <a:lnTo>
                    <a:pt x="0" y="52"/>
                  </a:lnTo>
                  <a:lnTo>
                    <a:pt x="22" y="88"/>
                  </a:lnTo>
                  <a:lnTo>
                    <a:pt x="77" y="104"/>
                  </a:lnTo>
                  <a:lnTo>
                    <a:pt x="132" y="88"/>
                  </a:lnTo>
                  <a:lnTo>
                    <a:pt x="154" y="5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Freeform 84"/>
            <p:cNvSpPr>
              <a:spLocks noChangeAspect="1"/>
            </p:cNvSpPr>
            <p:nvPr/>
          </p:nvSpPr>
          <p:spPr bwMode="auto">
            <a:xfrm>
              <a:off x="1022" y="1019"/>
              <a:ext cx="645" cy="526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1186" y="16"/>
                </a:cxn>
                <a:cxn ang="0">
                  <a:pos x="1186" y="151"/>
                </a:cxn>
                <a:cxn ang="0">
                  <a:pos x="1279" y="151"/>
                </a:cxn>
                <a:cxn ang="0">
                  <a:pos x="1248" y="286"/>
                </a:cxn>
                <a:cxn ang="0">
                  <a:pos x="1186" y="286"/>
                </a:cxn>
                <a:cxn ang="0">
                  <a:pos x="1186" y="392"/>
                </a:cxn>
                <a:cxn ang="0">
                  <a:pos x="1232" y="406"/>
                </a:cxn>
                <a:cxn ang="0">
                  <a:pos x="1264" y="406"/>
                </a:cxn>
                <a:cxn ang="0">
                  <a:pos x="1325" y="481"/>
                </a:cxn>
                <a:cxn ang="0">
                  <a:pos x="1325" y="526"/>
                </a:cxn>
                <a:cxn ang="0">
                  <a:pos x="1494" y="481"/>
                </a:cxn>
                <a:cxn ang="0">
                  <a:pos x="1648" y="437"/>
                </a:cxn>
                <a:cxn ang="0">
                  <a:pos x="1926" y="512"/>
                </a:cxn>
                <a:cxn ang="0">
                  <a:pos x="1987" y="587"/>
                </a:cxn>
                <a:cxn ang="0">
                  <a:pos x="1987" y="677"/>
                </a:cxn>
                <a:cxn ang="0">
                  <a:pos x="2096" y="737"/>
                </a:cxn>
                <a:cxn ang="0">
                  <a:pos x="2250" y="827"/>
                </a:cxn>
                <a:cxn ang="0">
                  <a:pos x="2265" y="918"/>
                </a:cxn>
                <a:cxn ang="0">
                  <a:pos x="2219" y="1083"/>
                </a:cxn>
                <a:cxn ang="0">
                  <a:pos x="2111" y="1249"/>
                </a:cxn>
                <a:cxn ang="0">
                  <a:pos x="1987" y="1428"/>
                </a:cxn>
                <a:cxn ang="0">
                  <a:pos x="1926" y="1564"/>
                </a:cxn>
                <a:cxn ang="0">
                  <a:pos x="1926" y="1803"/>
                </a:cxn>
                <a:cxn ang="0">
                  <a:pos x="1695" y="1729"/>
                </a:cxn>
                <a:cxn ang="0">
                  <a:pos x="1325" y="1654"/>
                </a:cxn>
                <a:cxn ang="0">
                  <a:pos x="1017" y="1654"/>
                </a:cxn>
                <a:cxn ang="0">
                  <a:pos x="585" y="1759"/>
                </a:cxn>
                <a:cxn ang="0">
                  <a:pos x="431" y="1819"/>
                </a:cxn>
                <a:cxn ang="0">
                  <a:pos x="415" y="1609"/>
                </a:cxn>
                <a:cxn ang="0">
                  <a:pos x="323" y="1444"/>
                </a:cxn>
                <a:cxn ang="0">
                  <a:pos x="183" y="1263"/>
                </a:cxn>
                <a:cxn ang="0">
                  <a:pos x="76" y="1098"/>
                </a:cxn>
                <a:cxn ang="0">
                  <a:pos x="0" y="963"/>
                </a:cxn>
                <a:cxn ang="0">
                  <a:pos x="29" y="812"/>
                </a:cxn>
                <a:cxn ang="0">
                  <a:pos x="92" y="752"/>
                </a:cxn>
                <a:cxn ang="0">
                  <a:pos x="183" y="737"/>
                </a:cxn>
                <a:cxn ang="0">
                  <a:pos x="246" y="647"/>
                </a:cxn>
                <a:cxn ang="0">
                  <a:pos x="276" y="526"/>
                </a:cxn>
                <a:cxn ang="0">
                  <a:pos x="400" y="466"/>
                </a:cxn>
                <a:cxn ang="0">
                  <a:pos x="601" y="466"/>
                </a:cxn>
                <a:cxn ang="0">
                  <a:pos x="708" y="512"/>
                </a:cxn>
                <a:cxn ang="0">
                  <a:pos x="924" y="541"/>
                </a:cxn>
                <a:cxn ang="0">
                  <a:pos x="940" y="392"/>
                </a:cxn>
                <a:cxn ang="0">
                  <a:pos x="1078" y="346"/>
                </a:cxn>
                <a:cxn ang="0">
                  <a:pos x="1078" y="286"/>
                </a:cxn>
                <a:cxn ang="0">
                  <a:pos x="940" y="286"/>
                </a:cxn>
                <a:cxn ang="0">
                  <a:pos x="924" y="136"/>
                </a:cxn>
                <a:cxn ang="0">
                  <a:pos x="1062" y="136"/>
                </a:cxn>
                <a:cxn ang="0">
                  <a:pos x="1062" y="136"/>
                </a:cxn>
                <a:cxn ang="0">
                  <a:pos x="1047" y="0"/>
                </a:cxn>
              </a:cxnLst>
              <a:rect l="0" t="0" r="r" b="b"/>
              <a:pathLst>
                <a:path w="2265" h="1819">
                  <a:moveTo>
                    <a:pt x="1047" y="0"/>
                  </a:moveTo>
                  <a:lnTo>
                    <a:pt x="1186" y="16"/>
                  </a:lnTo>
                  <a:lnTo>
                    <a:pt x="1186" y="151"/>
                  </a:lnTo>
                  <a:lnTo>
                    <a:pt x="1279" y="151"/>
                  </a:lnTo>
                  <a:lnTo>
                    <a:pt x="1248" y="286"/>
                  </a:lnTo>
                  <a:lnTo>
                    <a:pt x="1186" y="286"/>
                  </a:lnTo>
                  <a:lnTo>
                    <a:pt x="1186" y="392"/>
                  </a:lnTo>
                  <a:lnTo>
                    <a:pt x="1232" y="406"/>
                  </a:lnTo>
                  <a:lnTo>
                    <a:pt x="1264" y="406"/>
                  </a:lnTo>
                  <a:lnTo>
                    <a:pt x="1325" y="481"/>
                  </a:lnTo>
                  <a:lnTo>
                    <a:pt x="1325" y="526"/>
                  </a:lnTo>
                  <a:lnTo>
                    <a:pt x="1494" y="481"/>
                  </a:lnTo>
                  <a:lnTo>
                    <a:pt x="1648" y="437"/>
                  </a:lnTo>
                  <a:lnTo>
                    <a:pt x="1926" y="512"/>
                  </a:lnTo>
                  <a:lnTo>
                    <a:pt x="1987" y="587"/>
                  </a:lnTo>
                  <a:lnTo>
                    <a:pt x="1987" y="677"/>
                  </a:lnTo>
                  <a:lnTo>
                    <a:pt x="2096" y="737"/>
                  </a:lnTo>
                  <a:lnTo>
                    <a:pt x="2250" y="827"/>
                  </a:lnTo>
                  <a:lnTo>
                    <a:pt x="2265" y="918"/>
                  </a:lnTo>
                  <a:lnTo>
                    <a:pt x="2219" y="1083"/>
                  </a:lnTo>
                  <a:lnTo>
                    <a:pt x="2111" y="1249"/>
                  </a:lnTo>
                  <a:lnTo>
                    <a:pt x="1987" y="1428"/>
                  </a:lnTo>
                  <a:lnTo>
                    <a:pt x="1926" y="1564"/>
                  </a:lnTo>
                  <a:lnTo>
                    <a:pt x="1926" y="1803"/>
                  </a:lnTo>
                  <a:lnTo>
                    <a:pt x="1695" y="1729"/>
                  </a:lnTo>
                  <a:lnTo>
                    <a:pt x="1325" y="1654"/>
                  </a:lnTo>
                  <a:lnTo>
                    <a:pt x="1017" y="1654"/>
                  </a:lnTo>
                  <a:lnTo>
                    <a:pt x="585" y="1759"/>
                  </a:lnTo>
                  <a:lnTo>
                    <a:pt x="431" y="1819"/>
                  </a:lnTo>
                  <a:lnTo>
                    <a:pt x="415" y="1609"/>
                  </a:lnTo>
                  <a:lnTo>
                    <a:pt x="323" y="1444"/>
                  </a:lnTo>
                  <a:lnTo>
                    <a:pt x="183" y="1263"/>
                  </a:lnTo>
                  <a:lnTo>
                    <a:pt x="76" y="1098"/>
                  </a:lnTo>
                  <a:lnTo>
                    <a:pt x="0" y="963"/>
                  </a:lnTo>
                  <a:lnTo>
                    <a:pt x="29" y="812"/>
                  </a:lnTo>
                  <a:lnTo>
                    <a:pt x="92" y="752"/>
                  </a:lnTo>
                  <a:lnTo>
                    <a:pt x="183" y="737"/>
                  </a:lnTo>
                  <a:lnTo>
                    <a:pt x="246" y="647"/>
                  </a:lnTo>
                  <a:lnTo>
                    <a:pt x="276" y="526"/>
                  </a:lnTo>
                  <a:lnTo>
                    <a:pt x="400" y="466"/>
                  </a:lnTo>
                  <a:lnTo>
                    <a:pt x="601" y="466"/>
                  </a:lnTo>
                  <a:lnTo>
                    <a:pt x="708" y="512"/>
                  </a:lnTo>
                  <a:lnTo>
                    <a:pt x="924" y="541"/>
                  </a:lnTo>
                  <a:lnTo>
                    <a:pt x="940" y="392"/>
                  </a:lnTo>
                  <a:lnTo>
                    <a:pt x="1078" y="346"/>
                  </a:lnTo>
                  <a:lnTo>
                    <a:pt x="1078" y="286"/>
                  </a:lnTo>
                  <a:lnTo>
                    <a:pt x="940" y="286"/>
                  </a:lnTo>
                  <a:lnTo>
                    <a:pt x="924" y="136"/>
                  </a:lnTo>
                  <a:lnTo>
                    <a:pt x="1062" y="136"/>
                  </a:lnTo>
                  <a:lnTo>
                    <a:pt x="1062" y="13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85"/>
            <p:cNvSpPr>
              <a:spLocks noChangeAspect="1"/>
            </p:cNvSpPr>
            <p:nvPr/>
          </p:nvSpPr>
          <p:spPr bwMode="auto">
            <a:xfrm>
              <a:off x="1109" y="1212"/>
              <a:ext cx="61" cy="10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60"/>
                </a:cxn>
                <a:cxn ang="0">
                  <a:pos x="0" y="134"/>
                </a:cxn>
                <a:cxn ang="0">
                  <a:pos x="16" y="195"/>
                </a:cxn>
                <a:cxn ang="0">
                  <a:pos x="62" y="255"/>
                </a:cxn>
                <a:cxn ang="0">
                  <a:pos x="215" y="375"/>
                </a:cxn>
                <a:cxn ang="0">
                  <a:pos x="201" y="331"/>
                </a:cxn>
                <a:cxn ang="0">
                  <a:pos x="201" y="240"/>
                </a:cxn>
                <a:cxn ang="0">
                  <a:pos x="124" y="240"/>
                </a:cxn>
                <a:cxn ang="0">
                  <a:pos x="124" y="180"/>
                </a:cxn>
                <a:cxn ang="0">
                  <a:pos x="108" y="149"/>
                </a:cxn>
                <a:cxn ang="0">
                  <a:pos x="108" y="74"/>
                </a:cxn>
                <a:cxn ang="0">
                  <a:pos x="77" y="74"/>
                </a:cxn>
                <a:cxn ang="0">
                  <a:pos x="77" y="74"/>
                </a:cxn>
                <a:cxn ang="0">
                  <a:pos x="77" y="0"/>
                </a:cxn>
              </a:cxnLst>
              <a:rect l="0" t="0" r="r" b="b"/>
              <a:pathLst>
                <a:path w="215" h="375">
                  <a:moveTo>
                    <a:pt x="77" y="0"/>
                  </a:moveTo>
                  <a:lnTo>
                    <a:pt x="0" y="60"/>
                  </a:lnTo>
                  <a:lnTo>
                    <a:pt x="0" y="134"/>
                  </a:lnTo>
                  <a:lnTo>
                    <a:pt x="16" y="195"/>
                  </a:lnTo>
                  <a:lnTo>
                    <a:pt x="62" y="255"/>
                  </a:lnTo>
                  <a:lnTo>
                    <a:pt x="215" y="375"/>
                  </a:lnTo>
                  <a:lnTo>
                    <a:pt x="201" y="331"/>
                  </a:lnTo>
                  <a:lnTo>
                    <a:pt x="201" y="240"/>
                  </a:lnTo>
                  <a:lnTo>
                    <a:pt x="124" y="240"/>
                  </a:lnTo>
                  <a:lnTo>
                    <a:pt x="124" y="180"/>
                  </a:lnTo>
                  <a:lnTo>
                    <a:pt x="108" y="149"/>
                  </a:lnTo>
                  <a:lnTo>
                    <a:pt x="108" y="74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86"/>
            <p:cNvSpPr>
              <a:spLocks noChangeAspect="1"/>
            </p:cNvSpPr>
            <p:nvPr/>
          </p:nvSpPr>
          <p:spPr bwMode="auto">
            <a:xfrm>
              <a:off x="1294" y="1229"/>
              <a:ext cx="13" cy="41"/>
            </a:xfrm>
            <a:custGeom>
              <a:avLst/>
              <a:gdLst/>
              <a:ahLst/>
              <a:cxnLst>
                <a:cxn ang="0">
                  <a:pos x="48" y="74"/>
                </a:cxn>
                <a:cxn ang="0">
                  <a:pos x="24" y="0"/>
                </a:cxn>
                <a:cxn ang="0">
                  <a:pos x="0" y="74"/>
                </a:cxn>
                <a:cxn ang="0">
                  <a:pos x="24" y="149"/>
                </a:cxn>
                <a:cxn ang="0">
                  <a:pos x="48" y="74"/>
                </a:cxn>
              </a:cxnLst>
              <a:rect l="0" t="0" r="r" b="b"/>
              <a:pathLst>
                <a:path w="48" h="149">
                  <a:moveTo>
                    <a:pt x="48" y="74"/>
                  </a:moveTo>
                  <a:lnTo>
                    <a:pt x="24" y="0"/>
                  </a:lnTo>
                  <a:lnTo>
                    <a:pt x="0" y="74"/>
                  </a:lnTo>
                  <a:lnTo>
                    <a:pt x="24" y="149"/>
                  </a:lnTo>
                  <a:lnTo>
                    <a:pt x="48" y="7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" name="Freeform 87"/>
            <p:cNvSpPr>
              <a:spLocks noChangeAspect="1"/>
            </p:cNvSpPr>
            <p:nvPr/>
          </p:nvSpPr>
          <p:spPr bwMode="auto">
            <a:xfrm>
              <a:off x="1410" y="1232"/>
              <a:ext cx="15" cy="43"/>
            </a:xfrm>
            <a:custGeom>
              <a:avLst/>
              <a:gdLst/>
              <a:ahLst/>
              <a:cxnLst>
                <a:cxn ang="0">
                  <a:pos x="46" y="75"/>
                </a:cxn>
                <a:cxn ang="0">
                  <a:pos x="23" y="0"/>
                </a:cxn>
                <a:cxn ang="0">
                  <a:pos x="0" y="75"/>
                </a:cxn>
                <a:cxn ang="0">
                  <a:pos x="23" y="150"/>
                </a:cxn>
                <a:cxn ang="0">
                  <a:pos x="46" y="75"/>
                </a:cxn>
              </a:cxnLst>
              <a:rect l="0" t="0" r="r" b="b"/>
              <a:pathLst>
                <a:path w="46" h="150">
                  <a:moveTo>
                    <a:pt x="46" y="75"/>
                  </a:moveTo>
                  <a:lnTo>
                    <a:pt x="23" y="0"/>
                  </a:lnTo>
                  <a:lnTo>
                    <a:pt x="0" y="75"/>
                  </a:lnTo>
                  <a:lnTo>
                    <a:pt x="23" y="150"/>
                  </a:lnTo>
                  <a:lnTo>
                    <a:pt x="46" y="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" name="Freeform 88"/>
            <p:cNvSpPr>
              <a:spLocks noChangeAspect="1"/>
            </p:cNvSpPr>
            <p:nvPr/>
          </p:nvSpPr>
          <p:spPr bwMode="auto">
            <a:xfrm>
              <a:off x="1184" y="1424"/>
              <a:ext cx="289" cy="70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70" y="60"/>
                </a:cxn>
                <a:cxn ang="0">
                  <a:pos x="385" y="15"/>
                </a:cxn>
                <a:cxn ang="0">
                  <a:pos x="632" y="0"/>
                </a:cxn>
                <a:cxn ang="0">
                  <a:pos x="864" y="30"/>
                </a:cxn>
                <a:cxn ang="0">
                  <a:pos x="1002" y="45"/>
                </a:cxn>
                <a:cxn ang="0">
                  <a:pos x="1018" y="195"/>
                </a:cxn>
                <a:cxn ang="0">
                  <a:pos x="817" y="165"/>
                </a:cxn>
                <a:cxn ang="0">
                  <a:pos x="478" y="150"/>
                </a:cxn>
                <a:cxn ang="0">
                  <a:pos x="309" y="150"/>
                </a:cxn>
                <a:cxn ang="0">
                  <a:pos x="201" y="210"/>
                </a:cxn>
                <a:cxn ang="0">
                  <a:pos x="32" y="241"/>
                </a:cxn>
                <a:cxn ang="0">
                  <a:pos x="32" y="241"/>
                </a:cxn>
                <a:cxn ang="0">
                  <a:pos x="0" y="121"/>
                </a:cxn>
              </a:cxnLst>
              <a:rect l="0" t="0" r="r" b="b"/>
              <a:pathLst>
                <a:path w="1018" h="241">
                  <a:moveTo>
                    <a:pt x="0" y="121"/>
                  </a:moveTo>
                  <a:lnTo>
                    <a:pt x="170" y="60"/>
                  </a:lnTo>
                  <a:lnTo>
                    <a:pt x="385" y="15"/>
                  </a:lnTo>
                  <a:lnTo>
                    <a:pt x="632" y="0"/>
                  </a:lnTo>
                  <a:lnTo>
                    <a:pt x="864" y="30"/>
                  </a:lnTo>
                  <a:lnTo>
                    <a:pt x="1002" y="45"/>
                  </a:lnTo>
                  <a:lnTo>
                    <a:pt x="1018" y="195"/>
                  </a:lnTo>
                  <a:lnTo>
                    <a:pt x="817" y="165"/>
                  </a:lnTo>
                  <a:lnTo>
                    <a:pt x="478" y="150"/>
                  </a:lnTo>
                  <a:lnTo>
                    <a:pt x="309" y="150"/>
                  </a:lnTo>
                  <a:lnTo>
                    <a:pt x="201" y="210"/>
                  </a:lnTo>
                  <a:lnTo>
                    <a:pt x="32" y="241"/>
                  </a:lnTo>
                  <a:lnTo>
                    <a:pt x="32" y="24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89"/>
            <p:cNvSpPr>
              <a:spLocks noChangeAspect="1"/>
            </p:cNvSpPr>
            <p:nvPr/>
          </p:nvSpPr>
          <p:spPr bwMode="auto">
            <a:xfrm>
              <a:off x="1210" y="1476"/>
              <a:ext cx="250" cy="3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292" y="29"/>
                </a:cxn>
                <a:cxn ang="0">
                  <a:pos x="586" y="0"/>
                </a:cxn>
                <a:cxn ang="0">
                  <a:pos x="879" y="60"/>
                </a:cxn>
                <a:cxn ang="0">
                  <a:pos x="694" y="60"/>
                </a:cxn>
                <a:cxn ang="0">
                  <a:pos x="385" y="45"/>
                </a:cxn>
                <a:cxn ang="0">
                  <a:pos x="170" y="45"/>
                </a:cxn>
                <a:cxn ang="0">
                  <a:pos x="46" y="104"/>
                </a:cxn>
                <a:cxn ang="0">
                  <a:pos x="46" y="119"/>
                </a:cxn>
                <a:cxn ang="0">
                  <a:pos x="0" y="74"/>
                </a:cxn>
              </a:cxnLst>
              <a:rect l="0" t="0" r="r" b="b"/>
              <a:pathLst>
                <a:path w="879" h="119">
                  <a:moveTo>
                    <a:pt x="0" y="74"/>
                  </a:moveTo>
                  <a:lnTo>
                    <a:pt x="292" y="29"/>
                  </a:lnTo>
                  <a:lnTo>
                    <a:pt x="586" y="0"/>
                  </a:lnTo>
                  <a:lnTo>
                    <a:pt x="879" y="60"/>
                  </a:lnTo>
                  <a:lnTo>
                    <a:pt x="694" y="60"/>
                  </a:lnTo>
                  <a:lnTo>
                    <a:pt x="385" y="45"/>
                  </a:lnTo>
                  <a:lnTo>
                    <a:pt x="170" y="45"/>
                  </a:lnTo>
                  <a:lnTo>
                    <a:pt x="46" y="104"/>
                  </a:lnTo>
                  <a:lnTo>
                    <a:pt x="46" y="11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90"/>
            <p:cNvSpPr>
              <a:spLocks noChangeAspect="1"/>
            </p:cNvSpPr>
            <p:nvPr/>
          </p:nvSpPr>
          <p:spPr bwMode="auto">
            <a:xfrm>
              <a:off x="1228" y="1455"/>
              <a:ext cx="26" cy="11"/>
            </a:xfrm>
            <a:custGeom>
              <a:avLst/>
              <a:gdLst/>
              <a:ahLst/>
              <a:cxnLst>
                <a:cxn ang="0">
                  <a:pos x="91" y="21"/>
                </a:cxn>
                <a:cxn ang="0">
                  <a:pos x="46" y="0"/>
                </a:cxn>
                <a:cxn ang="0">
                  <a:pos x="0" y="21"/>
                </a:cxn>
                <a:cxn ang="0">
                  <a:pos x="46" y="43"/>
                </a:cxn>
                <a:cxn ang="0">
                  <a:pos x="91" y="21"/>
                </a:cxn>
              </a:cxnLst>
              <a:rect l="0" t="0" r="r" b="b"/>
              <a:pathLst>
                <a:path w="91" h="43">
                  <a:moveTo>
                    <a:pt x="91" y="21"/>
                  </a:moveTo>
                  <a:lnTo>
                    <a:pt x="46" y="0"/>
                  </a:lnTo>
                  <a:lnTo>
                    <a:pt x="0" y="21"/>
                  </a:lnTo>
                  <a:lnTo>
                    <a:pt x="46" y="43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Freeform 91"/>
            <p:cNvSpPr>
              <a:spLocks noChangeAspect="1"/>
            </p:cNvSpPr>
            <p:nvPr/>
          </p:nvSpPr>
          <p:spPr bwMode="auto">
            <a:xfrm>
              <a:off x="1446" y="1314"/>
              <a:ext cx="88" cy="97"/>
            </a:xfrm>
            <a:custGeom>
              <a:avLst/>
              <a:gdLst/>
              <a:ahLst/>
              <a:cxnLst>
                <a:cxn ang="0">
                  <a:pos x="15" y="225"/>
                </a:cxn>
                <a:cxn ang="0">
                  <a:pos x="45" y="135"/>
                </a:cxn>
                <a:cxn ang="0">
                  <a:pos x="45" y="165"/>
                </a:cxn>
                <a:cxn ang="0">
                  <a:pos x="122" y="105"/>
                </a:cxn>
                <a:cxn ang="0">
                  <a:pos x="122" y="151"/>
                </a:cxn>
                <a:cxn ang="0">
                  <a:pos x="184" y="105"/>
                </a:cxn>
                <a:cxn ang="0">
                  <a:pos x="184" y="211"/>
                </a:cxn>
                <a:cxn ang="0">
                  <a:pos x="230" y="196"/>
                </a:cxn>
                <a:cxn ang="0">
                  <a:pos x="184" y="331"/>
                </a:cxn>
                <a:cxn ang="0">
                  <a:pos x="277" y="271"/>
                </a:cxn>
                <a:cxn ang="0">
                  <a:pos x="307" y="211"/>
                </a:cxn>
                <a:cxn ang="0">
                  <a:pos x="307" y="135"/>
                </a:cxn>
                <a:cxn ang="0">
                  <a:pos x="246" y="91"/>
                </a:cxn>
                <a:cxn ang="0">
                  <a:pos x="230" y="45"/>
                </a:cxn>
                <a:cxn ang="0">
                  <a:pos x="122" y="0"/>
                </a:cxn>
                <a:cxn ang="0">
                  <a:pos x="45" y="45"/>
                </a:cxn>
                <a:cxn ang="0">
                  <a:pos x="0" y="10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15" y="225"/>
                </a:cxn>
              </a:cxnLst>
              <a:rect l="0" t="0" r="r" b="b"/>
              <a:pathLst>
                <a:path w="307" h="331">
                  <a:moveTo>
                    <a:pt x="15" y="225"/>
                  </a:moveTo>
                  <a:lnTo>
                    <a:pt x="45" y="135"/>
                  </a:lnTo>
                  <a:lnTo>
                    <a:pt x="45" y="165"/>
                  </a:lnTo>
                  <a:lnTo>
                    <a:pt x="122" y="105"/>
                  </a:lnTo>
                  <a:lnTo>
                    <a:pt x="122" y="151"/>
                  </a:lnTo>
                  <a:lnTo>
                    <a:pt x="184" y="105"/>
                  </a:lnTo>
                  <a:lnTo>
                    <a:pt x="184" y="211"/>
                  </a:lnTo>
                  <a:lnTo>
                    <a:pt x="230" y="196"/>
                  </a:lnTo>
                  <a:lnTo>
                    <a:pt x="184" y="331"/>
                  </a:lnTo>
                  <a:lnTo>
                    <a:pt x="277" y="271"/>
                  </a:lnTo>
                  <a:lnTo>
                    <a:pt x="307" y="211"/>
                  </a:lnTo>
                  <a:lnTo>
                    <a:pt x="307" y="135"/>
                  </a:lnTo>
                  <a:lnTo>
                    <a:pt x="246" y="91"/>
                  </a:lnTo>
                  <a:lnTo>
                    <a:pt x="230" y="45"/>
                  </a:lnTo>
                  <a:lnTo>
                    <a:pt x="122" y="0"/>
                  </a:lnTo>
                  <a:lnTo>
                    <a:pt x="45" y="45"/>
                  </a:lnTo>
                  <a:lnTo>
                    <a:pt x="0" y="10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5" y="22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Freeform 92"/>
            <p:cNvSpPr>
              <a:spLocks noChangeAspect="1"/>
            </p:cNvSpPr>
            <p:nvPr/>
          </p:nvSpPr>
          <p:spPr bwMode="auto">
            <a:xfrm>
              <a:off x="1254" y="1233"/>
              <a:ext cx="17" cy="52"/>
            </a:xfrm>
            <a:custGeom>
              <a:avLst/>
              <a:gdLst/>
              <a:ahLst/>
              <a:cxnLst>
                <a:cxn ang="0">
                  <a:pos x="61" y="90"/>
                </a:cxn>
                <a:cxn ang="0">
                  <a:pos x="52" y="27"/>
                </a:cxn>
                <a:cxn ang="0">
                  <a:pos x="31" y="0"/>
                </a:cxn>
                <a:cxn ang="0">
                  <a:pos x="8" y="27"/>
                </a:cxn>
                <a:cxn ang="0">
                  <a:pos x="0" y="90"/>
                </a:cxn>
                <a:cxn ang="0">
                  <a:pos x="8" y="154"/>
                </a:cxn>
                <a:cxn ang="0">
                  <a:pos x="31" y="180"/>
                </a:cxn>
                <a:cxn ang="0">
                  <a:pos x="52" y="154"/>
                </a:cxn>
                <a:cxn ang="0">
                  <a:pos x="61" y="90"/>
                </a:cxn>
              </a:cxnLst>
              <a:rect l="0" t="0" r="r" b="b"/>
              <a:pathLst>
                <a:path w="61" h="180">
                  <a:moveTo>
                    <a:pt x="61" y="90"/>
                  </a:moveTo>
                  <a:lnTo>
                    <a:pt x="52" y="27"/>
                  </a:lnTo>
                  <a:lnTo>
                    <a:pt x="31" y="0"/>
                  </a:lnTo>
                  <a:lnTo>
                    <a:pt x="8" y="27"/>
                  </a:lnTo>
                  <a:lnTo>
                    <a:pt x="0" y="90"/>
                  </a:lnTo>
                  <a:lnTo>
                    <a:pt x="8" y="154"/>
                  </a:lnTo>
                  <a:lnTo>
                    <a:pt x="31" y="180"/>
                  </a:lnTo>
                  <a:lnTo>
                    <a:pt x="52" y="154"/>
                  </a:lnTo>
                  <a:lnTo>
                    <a:pt x="61" y="9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Freeform 93"/>
            <p:cNvSpPr>
              <a:spLocks noChangeAspect="1"/>
            </p:cNvSpPr>
            <p:nvPr/>
          </p:nvSpPr>
          <p:spPr bwMode="auto">
            <a:xfrm>
              <a:off x="1204" y="1236"/>
              <a:ext cx="4" cy="22"/>
            </a:xfrm>
            <a:custGeom>
              <a:avLst/>
              <a:gdLst/>
              <a:ahLst/>
              <a:cxnLst>
                <a:cxn ang="0">
                  <a:pos x="18" y="37"/>
                </a:cxn>
                <a:cxn ang="0">
                  <a:pos x="9" y="0"/>
                </a:cxn>
                <a:cxn ang="0">
                  <a:pos x="0" y="37"/>
                </a:cxn>
                <a:cxn ang="0">
                  <a:pos x="9" y="75"/>
                </a:cxn>
                <a:cxn ang="0">
                  <a:pos x="18" y="37"/>
                </a:cxn>
              </a:cxnLst>
              <a:rect l="0" t="0" r="r" b="b"/>
              <a:pathLst>
                <a:path w="18" h="75">
                  <a:moveTo>
                    <a:pt x="18" y="37"/>
                  </a:moveTo>
                  <a:lnTo>
                    <a:pt x="9" y="0"/>
                  </a:lnTo>
                  <a:lnTo>
                    <a:pt x="0" y="37"/>
                  </a:lnTo>
                  <a:lnTo>
                    <a:pt x="9" y="7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94"/>
            <p:cNvSpPr>
              <a:spLocks noChangeAspect="1"/>
            </p:cNvSpPr>
            <p:nvPr/>
          </p:nvSpPr>
          <p:spPr bwMode="auto">
            <a:xfrm>
              <a:off x="1298" y="1311"/>
              <a:ext cx="83" cy="65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278" y="60"/>
                </a:cxn>
                <a:cxn ang="0">
                  <a:pos x="278" y="135"/>
                </a:cxn>
                <a:cxn ang="0">
                  <a:pos x="293" y="195"/>
                </a:cxn>
                <a:cxn ang="0">
                  <a:pos x="231" y="211"/>
                </a:cxn>
                <a:cxn ang="0">
                  <a:pos x="231" y="135"/>
                </a:cxn>
                <a:cxn ang="0">
                  <a:pos x="108" y="106"/>
                </a:cxn>
                <a:cxn ang="0">
                  <a:pos x="123" y="181"/>
                </a:cxn>
                <a:cxn ang="0">
                  <a:pos x="47" y="226"/>
                </a:cxn>
                <a:cxn ang="0">
                  <a:pos x="47" y="226"/>
                </a:cxn>
                <a:cxn ang="0">
                  <a:pos x="0" y="166"/>
                </a:cxn>
                <a:cxn ang="0">
                  <a:pos x="31" y="75"/>
                </a:cxn>
                <a:cxn ang="0">
                  <a:pos x="123" y="30"/>
                </a:cxn>
                <a:cxn ang="0">
                  <a:pos x="139" y="15"/>
                </a:cxn>
                <a:cxn ang="0">
                  <a:pos x="139" y="15"/>
                </a:cxn>
                <a:cxn ang="0">
                  <a:pos x="200" y="0"/>
                </a:cxn>
              </a:cxnLst>
              <a:rect l="0" t="0" r="r" b="b"/>
              <a:pathLst>
                <a:path w="293" h="226">
                  <a:moveTo>
                    <a:pt x="200" y="0"/>
                  </a:moveTo>
                  <a:lnTo>
                    <a:pt x="278" y="60"/>
                  </a:lnTo>
                  <a:lnTo>
                    <a:pt x="278" y="135"/>
                  </a:lnTo>
                  <a:lnTo>
                    <a:pt x="293" y="195"/>
                  </a:lnTo>
                  <a:lnTo>
                    <a:pt x="231" y="211"/>
                  </a:lnTo>
                  <a:lnTo>
                    <a:pt x="231" y="135"/>
                  </a:lnTo>
                  <a:lnTo>
                    <a:pt x="108" y="106"/>
                  </a:lnTo>
                  <a:lnTo>
                    <a:pt x="123" y="181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0" y="166"/>
                  </a:lnTo>
                  <a:lnTo>
                    <a:pt x="31" y="75"/>
                  </a:lnTo>
                  <a:lnTo>
                    <a:pt x="123" y="30"/>
                  </a:lnTo>
                  <a:lnTo>
                    <a:pt x="139" y="15"/>
                  </a:lnTo>
                  <a:lnTo>
                    <a:pt x="139" y="1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Freeform 95"/>
            <p:cNvSpPr>
              <a:spLocks noChangeAspect="1"/>
            </p:cNvSpPr>
            <p:nvPr/>
          </p:nvSpPr>
          <p:spPr bwMode="auto">
            <a:xfrm>
              <a:off x="1161" y="1337"/>
              <a:ext cx="79" cy="70"/>
            </a:xfrm>
            <a:custGeom>
              <a:avLst/>
              <a:gdLst/>
              <a:ahLst/>
              <a:cxnLst>
                <a:cxn ang="0">
                  <a:pos x="276" y="75"/>
                </a:cxn>
                <a:cxn ang="0">
                  <a:pos x="200" y="0"/>
                </a:cxn>
                <a:cxn ang="0">
                  <a:pos x="123" y="0"/>
                </a:cxn>
                <a:cxn ang="0">
                  <a:pos x="46" y="44"/>
                </a:cxn>
                <a:cxn ang="0">
                  <a:pos x="0" y="90"/>
                </a:cxn>
                <a:cxn ang="0">
                  <a:pos x="0" y="165"/>
                </a:cxn>
                <a:cxn ang="0">
                  <a:pos x="30" y="226"/>
                </a:cxn>
                <a:cxn ang="0">
                  <a:pos x="77" y="240"/>
                </a:cxn>
                <a:cxn ang="0">
                  <a:pos x="154" y="240"/>
                </a:cxn>
                <a:cxn ang="0">
                  <a:pos x="154" y="165"/>
                </a:cxn>
                <a:cxn ang="0">
                  <a:pos x="123" y="105"/>
                </a:cxn>
                <a:cxn ang="0">
                  <a:pos x="139" y="90"/>
                </a:cxn>
                <a:cxn ang="0">
                  <a:pos x="200" y="135"/>
                </a:cxn>
                <a:cxn ang="0">
                  <a:pos x="276" y="135"/>
                </a:cxn>
                <a:cxn ang="0">
                  <a:pos x="276" y="135"/>
                </a:cxn>
                <a:cxn ang="0">
                  <a:pos x="276" y="75"/>
                </a:cxn>
              </a:cxnLst>
              <a:rect l="0" t="0" r="r" b="b"/>
              <a:pathLst>
                <a:path w="276" h="240">
                  <a:moveTo>
                    <a:pt x="276" y="75"/>
                  </a:moveTo>
                  <a:lnTo>
                    <a:pt x="200" y="0"/>
                  </a:lnTo>
                  <a:lnTo>
                    <a:pt x="123" y="0"/>
                  </a:lnTo>
                  <a:lnTo>
                    <a:pt x="46" y="44"/>
                  </a:lnTo>
                  <a:lnTo>
                    <a:pt x="0" y="90"/>
                  </a:lnTo>
                  <a:lnTo>
                    <a:pt x="0" y="165"/>
                  </a:lnTo>
                  <a:lnTo>
                    <a:pt x="30" y="226"/>
                  </a:lnTo>
                  <a:lnTo>
                    <a:pt x="77" y="240"/>
                  </a:lnTo>
                  <a:lnTo>
                    <a:pt x="154" y="240"/>
                  </a:lnTo>
                  <a:lnTo>
                    <a:pt x="154" y="165"/>
                  </a:lnTo>
                  <a:lnTo>
                    <a:pt x="123" y="105"/>
                  </a:lnTo>
                  <a:lnTo>
                    <a:pt x="139" y="90"/>
                  </a:lnTo>
                  <a:lnTo>
                    <a:pt x="200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Freeform 96"/>
            <p:cNvSpPr>
              <a:spLocks noChangeAspect="1"/>
            </p:cNvSpPr>
            <p:nvPr/>
          </p:nvSpPr>
          <p:spPr bwMode="auto">
            <a:xfrm>
              <a:off x="1181" y="1368"/>
              <a:ext cx="5" cy="25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9" y="0"/>
                </a:cxn>
                <a:cxn ang="0">
                  <a:pos x="0" y="45"/>
                </a:cxn>
                <a:cxn ang="0">
                  <a:pos x="9" y="89"/>
                </a:cxn>
                <a:cxn ang="0">
                  <a:pos x="18" y="45"/>
                </a:cxn>
              </a:cxnLst>
              <a:rect l="0" t="0" r="r" b="b"/>
              <a:pathLst>
                <a:path w="18" h="89">
                  <a:moveTo>
                    <a:pt x="18" y="45"/>
                  </a:moveTo>
                  <a:lnTo>
                    <a:pt x="9" y="0"/>
                  </a:lnTo>
                  <a:lnTo>
                    <a:pt x="0" y="45"/>
                  </a:lnTo>
                  <a:lnTo>
                    <a:pt x="9" y="89"/>
                  </a:lnTo>
                  <a:lnTo>
                    <a:pt x="18" y="45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Freeform 97"/>
            <p:cNvSpPr>
              <a:spLocks noChangeAspect="1"/>
            </p:cNvSpPr>
            <p:nvPr/>
          </p:nvSpPr>
          <p:spPr bwMode="auto">
            <a:xfrm>
              <a:off x="1561" y="1288"/>
              <a:ext cx="39" cy="47"/>
            </a:xfrm>
            <a:custGeom>
              <a:avLst/>
              <a:gdLst/>
              <a:ahLst/>
              <a:cxnLst>
                <a:cxn ang="0">
                  <a:pos x="133" y="83"/>
                </a:cxn>
                <a:cxn ang="0">
                  <a:pos x="113" y="24"/>
                </a:cxn>
                <a:cxn ang="0">
                  <a:pos x="66" y="0"/>
                </a:cxn>
                <a:cxn ang="0">
                  <a:pos x="19" y="24"/>
                </a:cxn>
                <a:cxn ang="0">
                  <a:pos x="0" y="83"/>
                </a:cxn>
                <a:cxn ang="0">
                  <a:pos x="19" y="141"/>
                </a:cxn>
                <a:cxn ang="0">
                  <a:pos x="66" y="166"/>
                </a:cxn>
                <a:cxn ang="0">
                  <a:pos x="113" y="141"/>
                </a:cxn>
                <a:cxn ang="0">
                  <a:pos x="133" y="83"/>
                </a:cxn>
              </a:cxnLst>
              <a:rect l="0" t="0" r="r" b="b"/>
              <a:pathLst>
                <a:path w="133" h="166">
                  <a:moveTo>
                    <a:pt x="133" y="83"/>
                  </a:moveTo>
                  <a:lnTo>
                    <a:pt x="113" y="24"/>
                  </a:lnTo>
                  <a:lnTo>
                    <a:pt x="66" y="0"/>
                  </a:lnTo>
                  <a:lnTo>
                    <a:pt x="19" y="24"/>
                  </a:lnTo>
                  <a:lnTo>
                    <a:pt x="0" y="83"/>
                  </a:lnTo>
                  <a:lnTo>
                    <a:pt x="19" y="141"/>
                  </a:lnTo>
                  <a:lnTo>
                    <a:pt x="66" y="166"/>
                  </a:lnTo>
                  <a:lnTo>
                    <a:pt x="113" y="141"/>
                  </a:lnTo>
                  <a:lnTo>
                    <a:pt x="133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6" name="Freeform 98"/>
            <p:cNvSpPr>
              <a:spLocks noChangeAspect="1"/>
            </p:cNvSpPr>
            <p:nvPr/>
          </p:nvSpPr>
          <p:spPr bwMode="auto">
            <a:xfrm>
              <a:off x="1442" y="1229"/>
              <a:ext cx="17" cy="48"/>
            </a:xfrm>
            <a:custGeom>
              <a:avLst/>
              <a:gdLst/>
              <a:ahLst/>
              <a:cxnLst>
                <a:cxn ang="0">
                  <a:pos x="61" y="82"/>
                </a:cxn>
                <a:cxn ang="0">
                  <a:pos x="52" y="23"/>
                </a:cxn>
                <a:cxn ang="0">
                  <a:pos x="30" y="0"/>
                </a:cxn>
                <a:cxn ang="0">
                  <a:pos x="8" y="23"/>
                </a:cxn>
                <a:cxn ang="0">
                  <a:pos x="0" y="82"/>
                </a:cxn>
                <a:cxn ang="0">
                  <a:pos x="8" y="140"/>
                </a:cxn>
                <a:cxn ang="0">
                  <a:pos x="30" y="165"/>
                </a:cxn>
                <a:cxn ang="0">
                  <a:pos x="52" y="140"/>
                </a:cxn>
                <a:cxn ang="0">
                  <a:pos x="61" y="82"/>
                </a:cxn>
              </a:cxnLst>
              <a:rect l="0" t="0" r="r" b="b"/>
              <a:pathLst>
                <a:path w="61" h="165">
                  <a:moveTo>
                    <a:pt x="61" y="82"/>
                  </a:moveTo>
                  <a:lnTo>
                    <a:pt x="52" y="23"/>
                  </a:lnTo>
                  <a:lnTo>
                    <a:pt x="30" y="0"/>
                  </a:lnTo>
                  <a:lnTo>
                    <a:pt x="8" y="23"/>
                  </a:lnTo>
                  <a:lnTo>
                    <a:pt x="0" y="82"/>
                  </a:lnTo>
                  <a:lnTo>
                    <a:pt x="8" y="140"/>
                  </a:lnTo>
                  <a:lnTo>
                    <a:pt x="30" y="165"/>
                  </a:lnTo>
                  <a:lnTo>
                    <a:pt x="52" y="140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7" name="Freeform 99"/>
            <p:cNvSpPr>
              <a:spLocks noChangeAspect="1"/>
            </p:cNvSpPr>
            <p:nvPr/>
          </p:nvSpPr>
          <p:spPr bwMode="auto">
            <a:xfrm>
              <a:off x="1476" y="1242"/>
              <a:ext cx="8" cy="37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16" y="0"/>
                </a:cxn>
                <a:cxn ang="0">
                  <a:pos x="0" y="67"/>
                </a:cxn>
                <a:cxn ang="0">
                  <a:pos x="16" y="134"/>
                </a:cxn>
                <a:cxn ang="0">
                  <a:pos x="32" y="67"/>
                </a:cxn>
              </a:cxnLst>
              <a:rect l="0" t="0" r="r" b="b"/>
              <a:pathLst>
                <a:path w="32" h="134">
                  <a:moveTo>
                    <a:pt x="32" y="67"/>
                  </a:moveTo>
                  <a:lnTo>
                    <a:pt x="16" y="0"/>
                  </a:lnTo>
                  <a:lnTo>
                    <a:pt x="0" y="67"/>
                  </a:lnTo>
                  <a:lnTo>
                    <a:pt x="16" y="134"/>
                  </a:lnTo>
                  <a:lnTo>
                    <a:pt x="32" y="6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8" name="Freeform 100"/>
            <p:cNvSpPr>
              <a:spLocks noChangeAspect="1"/>
            </p:cNvSpPr>
            <p:nvPr/>
          </p:nvSpPr>
          <p:spPr bwMode="auto">
            <a:xfrm>
              <a:off x="1228" y="1241"/>
              <a:ext cx="9" cy="34"/>
            </a:xfrm>
            <a:custGeom>
              <a:avLst/>
              <a:gdLst/>
              <a:ahLst/>
              <a:cxnLst>
                <a:cxn ang="0">
                  <a:pos x="32" y="60"/>
                </a:cxn>
                <a:cxn ang="0">
                  <a:pos x="16" y="0"/>
                </a:cxn>
                <a:cxn ang="0">
                  <a:pos x="0" y="60"/>
                </a:cxn>
                <a:cxn ang="0">
                  <a:pos x="16" y="120"/>
                </a:cxn>
                <a:cxn ang="0">
                  <a:pos x="32" y="60"/>
                </a:cxn>
              </a:cxnLst>
              <a:rect l="0" t="0" r="r" b="b"/>
              <a:pathLst>
                <a:path w="32" h="120">
                  <a:moveTo>
                    <a:pt x="32" y="60"/>
                  </a:moveTo>
                  <a:lnTo>
                    <a:pt x="16" y="0"/>
                  </a:lnTo>
                  <a:lnTo>
                    <a:pt x="0" y="60"/>
                  </a:lnTo>
                  <a:lnTo>
                    <a:pt x="16" y="120"/>
                  </a:lnTo>
                  <a:lnTo>
                    <a:pt x="32" y="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9" name="Line 101"/>
            <p:cNvSpPr>
              <a:spLocks noChangeAspect="1" noChangeShapeType="1"/>
            </p:cNvSpPr>
            <p:nvPr/>
          </p:nvSpPr>
          <p:spPr bwMode="auto">
            <a:xfrm flipH="1">
              <a:off x="1422" y="2546"/>
              <a:ext cx="1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0" name="Freeform 102"/>
            <p:cNvSpPr>
              <a:spLocks noChangeAspect="1"/>
            </p:cNvSpPr>
            <p:nvPr/>
          </p:nvSpPr>
          <p:spPr bwMode="auto">
            <a:xfrm>
              <a:off x="1372" y="2547"/>
              <a:ext cx="17" cy="30"/>
            </a:xfrm>
            <a:custGeom>
              <a:avLst/>
              <a:gdLst/>
              <a:ahLst/>
              <a:cxnLst>
                <a:cxn ang="0">
                  <a:pos x="61" y="52"/>
                </a:cxn>
                <a:cxn ang="0">
                  <a:pos x="30" y="0"/>
                </a:cxn>
                <a:cxn ang="0">
                  <a:pos x="0" y="52"/>
                </a:cxn>
                <a:cxn ang="0">
                  <a:pos x="30" y="104"/>
                </a:cxn>
                <a:cxn ang="0">
                  <a:pos x="61" y="52"/>
                </a:cxn>
              </a:cxnLst>
              <a:rect l="0" t="0" r="r" b="b"/>
              <a:pathLst>
                <a:path w="61" h="104">
                  <a:moveTo>
                    <a:pt x="61" y="52"/>
                  </a:moveTo>
                  <a:lnTo>
                    <a:pt x="30" y="0"/>
                  </a:lnTo>
                  <a:lnTo>
                    <a:pt x="0" y="52"/>
                  </a:lnTo>
                  <a:lnTo>
                    <a:pt x="30" y="104"/>
                  </a:lnTo>
                  <a:lnTo>
                    <a:pt x="61" y="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1" name="Freeform 103"/>
            <p:cNvSpPr>
              <a:spLocks noChangeAspect="1"/>
            </p:cNvSpPr>
            <p:nvPr/>
          </p:nvSpPr>
          <p:spPr bwMode="auto">
            <a:xfrm>
              <a:off x="1372" y="2547"/>
              <a:ext cx="17" cy="30"/>
            </a:xfrm>
            <a:custGeom>
              <a:avLst/>
              <a:gdLst/>
              <a:ahLst/>
              <a:cxnLst>
                <a:cxn ang="0">
                  <a:pos x="61" y="52"/>
                </a:cxn>
                <a:cxn ang="0">
                  <a:pos x="30" y="0"/>
                </a:cxn>
                <a:cxn ang="0">
                  <a:pos x="0" y="52"/>
                </a:cxn>
                <a:cxn ang="0">
                  <a:pos x="30" y="104"/>
                </a:cxn>
                <a:cxn ang="0">
                  <a:pos x="61" y="52"/>
                </a:cxn>
                <a:cxn ang="0">
                  <a:pos x="61" y="52"/>
                </a:cxn>
              </a:cxnLst>
              <a:rect l="0" t="0" r="r" b="b"/>
              <a:pathLst>
                <a:path w="61" h="104">
                  <a:moveTo>
                    <a:pt x="61" y="52"/>
                  </a:moveTo>
                  <a:lnTo>
                    <a:pt x="30" y="0"/>
                  </a:lnTo>
                  <a:lnTo>
                    <a:pt x="0" y="52"/>
                  </a:lnTo>
                  <a:lnTo>
                    <a:pt x="30" y="104"/>
                  </a:lnTo>
                  <a:lnTo>
                    <a:pt x="61" y="52"/>
                  </a:lnTo>
                  <a:lnTo>
                    <a:pt x="61" y="5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" name="Freeform 104"/>
            <p:cNvSpPr>
              <a:spLocks noChangeAspect="1"/>
            </p:cNvSpPr>
            <p:nvPr/>
          </p:nvSpPr>
          <p:spPr bwMode="auto">
            <a:xfrm>
              <a:off x="1096" y="2434"/>
              <a:ext cx="539" cy="469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71" y="196"/>
                </a:cxn>
                <a:cxn ang="0">
                  <a:pos x="633" y="300"/>
                </a:cxn>
                <a:cxn ang="0">
                  <a:pos x="694" y="586"/>
                </a:cxn>
                <a:cxn ang="0">
                  <a:pos x="755" y="766"/>
                </a:cxn>
                <a:cxn ang="0">
                  <a:pos x="617" y="826"/>
                </a:cxn>
                <a:cxn ang="0">
                  <a:pos x="524" y="977"/>
                </a:cxn>
                <a:cxn ang="0">
                  <a:pos x="524" y="1232"/>
                </a:cxn>
                <a:cxn ang="0">
                  <a:pos x="416" y="1203"/>
                </a:cxn>
                <a:cxn ang="0">
                  <a:pos x="293" y="1082"/>
                </a:cxn>
                <a:cxn ang="0">
                  <a:pos x="262" y="932"/>
                </a:cxn>
                <a:cxn ang="0">
                  <a:pos x="247" y="901"/>
                </a:cxn>
                <a:cxn ang="0">
                  <a:pos x="0" y="1067"/>
                </a:cxn>
                <a:cxn ang="0">
                  <a:pos x="185" y="1187"/>
                </a:cxn>
                <a:cxn ang="0">
                  <a:pos x="478" y="1427"/>
                </a:cxn>
                <a:cxn ang="0">
                  <a:pos x="648" y="1533"/>
                </a:cxn>
                <a:cxn ang="0">
                  <a:pos x="894" y="1623"/>
                </a:cxn>
                <a:cxn ang="0">
                  <a:pos x="1202" y="1593"/>
                </a:cxn>
                <a:cxn ang="0">
                  <a:pos x="1433" y="1472"/>
                </a:cxn>
                <a:cxn ang="0">
                  <a:pos x="1711" y="1338"/>
                </a:cxn>
                <a:cxn ang="0">
                  <a:pos x="1896" y="1307"/>
                </a:cxn>
                <a:cxn ang="0">
                  <a:pos x="1896" y="1232"/>
                </a:cxn>
                <a:cxn ang="0">
                  <a:pos x="1896" y="1187"/>
                </a:cxn>
                <a:cxn ang="0">
                  <a:pos x="1835" y="1097"/>
                </a:cxn>
                <a:cxn ang="0">
                  <a:pos x="1665" y="962"/>
                </a:cxn>
                <a:cxn ang="0">
                  <a:pos x="1573" y="917"/>
                </a:cxn>
                <a:cxn ang="0">
                  <a:pos x="1449" y="857"/>
                </a:cxn>
                <a:cxn ang="0">
                  <a:pos x="1310" y="857"/>
                </a:cxn>
                <a:cxn ang="0">
                  <a:pos x="1234" y="1006"/>
                </a:cxn>
                <a:cxn ang="0">
                  <a:pos x="1234" y="917"/>
                </a:cxn>
                <a:cxn ang="0">
                  <a:pos x="1202" y="842"/>
                </a:cxn>
                <a:cxn ang="0">
                  <a:pos x="1172" y="811"/>
                </a:cxn>
                <a:cxn ang="0">
                  <a:pos x="1249" y="586"/>
                </a:cxn>
                <a:cxn ang="0">
                  <a:pos x="1295" y="316"/>
                </a:cxn>
                <a:cxn ang="0">
                  <a:pos x="1249" y="16"/>
                </a:cxn>
                <a:cxn ang="0">
                  <a:pos x="1110" y="45"/>
                </a:cxn>
                <a:cxn ang="0">
                  <a:pos x="1110" y="300"/>
                </a:cxn>
                <a:cxn ang="0">
                  <a:pos x="786" y="300"/>
                </a:cxn>
                <a:cxn ang="0">
                  <a:pos x="725" y="45"/>
                </a:cxn>
                <a:cxn ang="0">
                  <a:pos x="725" y="45"/>
                </a:cxn>
                <a:cxn ang="0">
                  <a:pos x="571" y="0"/>
                </a:cxn>
              </a:cxnLst>
              <a:rect l="0" t="0" r="r" b="b"/>
              <a:pathLst>
                <a:path w="1896" h="1623">
                  <a:moveTo>
                    <a:pt x="571" y="0"/>
                  </a:moveTo>
                  <a:lnTo>
                    <a:pt x="571" y="196"/>
                  </a:lnTo>
                  <a:lnTo>
                    <a:pt x="633" y="300"/>
                  </a:lnTo>
                  <a:lnTo>
                    <a:pt x="694" y="586"/>
                  </a:lnTo>
                  <a:lnTo>
                    <a:pt x="755" y="766"/>
                  </a:lnTo>
                  <a:lnTo>
                    <a:pt x="617" y="826"/>
                  </a:lnTo>
                  <a:lnTo>
                    <a:pt x="524" y="977"/>
                  </a:lnTo>
                  <a:lnTo>
                    <a:pt x="524" y="1232"/>
                  </a:lnTo>
                  <a:lnTo>
                    <a:pt x="416" y="1203"/>
                  </a:lnTo>
                  <a:lnTo>
                    <a:pt x="293" y="1082"/>
                  </a:lnTo>
                  <a:lnTo>
                    <a:pt x="262" y="932"/>
                  </a:lnTo>
                  <a:lnTo>
                    <a:pt x="247" y="901"/>
                  </a:lnTo>
                  <a:lnTo>
                    <a:pt x="0" y="1067"/>
                  </a:lnTo>
                  <a:lnTo>
                    <a:pt x="185" y="1187"/>
                  </a:lnTo>
                  <a:lnTo>
                    <a:pt x="478" y="1427"/>
                  </a:lnTo>
                  <a:lnTo>
                    <a:pt x="648" y="1533"/>
                  </a:lnTo>
                  <a:lnTo>
                    <a:pt x="894" y="1623"/>
                  </a:lnTo>
                  <a:lnTo>
                    <a:pt x="1202" y="1593"/>
                  </a:lnTo>
                  <a:lnTo>
                    <a:pt x="1433" y="1472"/>
                  </a:lnTo>
                  <a:lnTo>
                    <a:pt x="1711" y="1338"/>
                  </a:lnTo>
                  <a:lnTo>
                    <a:pt x="1896" y="1307"/>
                  </a:lnTo>
                  <a:lnTo>
                    <a:pt x="1896" y="1232"/>
                  </a:lnTo>
                  <a:lnTo>
                    <a:pt x="1896" y="1187"/>
                  </a:lnTo>
                  <a:lnTo>
                    <a:pt x="1835" y="1097"/>
                  </a:lnTo>
                  <a:lnTo>
                    <a:pt x="1665" y="962"/>
                  </a:lnTo>
                  <a:lnTo>
                    <a:pt x="1573" y="917"/>
                  </a:lnTo>
                  <a:lnTo>
                    <a:pt x="1449" y="857"/>
                  </a:lnTo>
                  <a:lnTo>
                    <a:pt x="1310" y="857"/>
                  </a:lnTo>
                  <a:lnTo>
                    <a:pt x="1234" y="1006"/>
                  </a:lnTo>
                  <a:lnTo>
                    <a:pt x="1234" y="917"/>
                  </a:lnTo>
                  <a:lnTo>
                    <a:pt x="1202" y="842"/>
                  </a:lnTo>
                  <a:lnTo>
                    <a:pt x="1172" y="811"/>
                  </a:lnTo>
                  <a:lnTo>
                    <a:pt x="1249" y="586"/>
                  </a:lnTo>
                  <a:lnTo>
                    <a:pt x="1295" y="316"/>
                  </a:lnTo>
                  <a:lnTo>
                    <a:pt x="1249" y="16"/>
                  </a:lnTo>
                  <a:lnTo>
                    <a:pt x="1110" y="45"/>
                  </a:lnTo>
                  <a:lnTo>
                    <a:pt x="1110" y="300"/>
                  </a:lnTo>
                  <a:lnTo>
                    <a:pt x="786" y="300"/>
                  </a:lnTo>
                  <a:lnTo>
                    <a:pt x="725" y="45"/>
                  </a:lnTo>
                  <a:lnTo>
                    <a:pt x="725" y="4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Freeform 105"/>
            <p:cNvSpPr>
              <a:spLocks noChangeAspect="1"/>
            </p:cNvSpPr>
            <p:nvPr/>
          </p:nvSpPr>
          <p:spPr bwMode="auto">
            <a:xfrm>
              <a:off x="1096" y="2434"/>
              <a:ext cx="539" cy="469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71" y="196"/>
                </a:cxn>
                <a:cxn ang="0">
                  <a:pos x="633" y="300"/>
                </a:cxn>
                <a:cxn ang="0">
                  <a:pos x="694" y="586"/>
                </a:cxn>
                <a:cxn ang="0">
                  <a:pos x="755" y="766"/>
                </a:cxn>
                <a:cxn ang="0">
                  <a:pos x="617" y="826"/>
                </a:cxn>
                <a:cxn ang="0">
                  <a:pos x="524" y="977"/>
                </a:cxn>
                <a:cxn ang="0">
                  <a:pos x="524" y="1232"/>
                </a:cxn>
                <a:cxn ang="0">
                  <a:pos x="416" y="1203"/>
                </a:cxn>
                <a:cxn ang="0">
                  <a:pos x="293" y="1082"/>
                </a:cxn>
                <a:cxn ang="0">
                  <a:pos x="262" y="932"/>
                </a:cxn>
                <a:cxn ang="0">
                  <a:pos x="247" y="901"/>
                </a:cxn>
                <a:cxn ang="0">
                  <a:pos x="0" y="1067"/>
                </a:cxn>
                <a:cxn ang="0">
                  <a:pos x="185" y="1187"/>
                </a:cxn>
                <a:cxn ang="0">
                  <a:pos x="478" y="1427"/>
                </a:cxn>
                <a:cxn ang="0">
                  <a:pos x="648" y="1533"/>
                </a:cxn>
                <a:cxn ang="0">
                  <a:pos x="894" y="1623"/>
                </a:cxn>
                <a:cxn ang="0">
                  <a:pos x="1202" y="1593"/>
                </a:cxn>
                <a:cxn ang="0">
                  <a:pos x="1433" y="1472"/>
                </a:cxn>
                <a:cxn ang="0">
                  <a:pos x="1711" y="1338"/>
                </a:cxn>
                <a:cxn ang="0">
                  <a:pos x="1896" y="1307"/>
                </a:cxn>
                <a:cxn ang="0">
                  <a:pos x="1896" y="1232"/>
                </a:cxn>
                <a:cxn ang="0">
                  <a:pos x="1896" y="1187"/>
                </a:cxn>
                <a:cxn ang="0">
                  <a:pos x="1835" y="1097"/>
                </a:cxn>
                <a:cxn ang="0">
                  <a:pos x="1665" y="962"/>
                </a:cxn>
                <a:cxn ang="0">
                  <a:pos x="1573" y="917"/>
                </a:cxn>
                <a:cxn ang="0">
                  <a:pos x="1449" y="857"/>
                </a:cxn>
                <a:cxn ang="0">
                  <a:pos x="1310" y="857"/>
                </a:cxn>
                <a:cxn ang="0">
                  <a:pos x="1234" y="1006"/>
                </a:cxn>
                <a:cxn ang="0">
                  <a:pos x="1234" y="917"/>
                </a:cxn>
                <a:cxn ang="0">
                  <a:pos x="1202" y="842"/>
                </a:cxn>
                <a:cxn ang="0">
                  <a:pos x="1172" y="811"/>
                </a:cxn>
                <a:cxn ang="0">
                  <a:pos x="1249" y="586"/>
                </a:cxn>
                <a:cxn ang="0">
                  <a:pos x="1295" y="316"/>
                </a:cxn>
                <a:cxn ang="0">
                  <a:pos x="1249" y="16"/>
                </a:cxn>
                <a:cxn ang="0">
                  <a:pos x="1110" y="45"/>
                </a:cxn>
                <a:cxn ang="0">
                  <a:pos x="1110" y="300"/>
                </a:cxn>
                <a:cxn ang="0">
                  <a:pos x="786" y="300"/>
                </a:cxn>
                <a:cxn ang="0">
                  <a:pos x="725" y="45"/>
                </a:cxn>
                <a:cxn ang="0">
                  <a:pos x="725" y="45"/>
                </a:cxn>
                <a:cxn ang="0">
                  <a:pos x="571" y="0"/>
                </a:cxn>
              </a:cxnLst>
              <a:rect l="0" t="0" r="r" b="b"/>
              <a:pathLst>
                <a:path w="1896" h="1623">
                  <a:moveTo>
                    <a:pt x="571" y="0"/>
                  </a:moveTo>
                  <a:lnTo>
                    <a:pt x="571" y="196"/>
                  </a:lnTo>
                  <a:lnTo>
                    <a:pt x="633" y="300"/>
                  </a:lnTo>
                  <a:lnTo>
                    <a:pt x="694" y="586"/>
                  </a:lnTo>
                  <a:lnTo>
                    <a:pt x="755" y="766"/>
                  </a:lnTo>
                  <a:lnTo>
                    <a:pt x="617" y="826"/>
                  </a:lnTo>
                  <a:lnTo>
                    <a:pt x="524" y="977"/>
                  </a:lnTo>
                  <a:lnTo>
                    <a:pt x="524" y="1232"/>
                  </a:lnTo>
                  <a:lnTo>
                    <a:pt x="416" y="1203"/>
                  </a:lnTo>
                  <a:lnTo>
                    <a:pt x="293" y="1082"/>
                  </a:lnTo>
                  <a:lnTo>
                    <a:pt x="262" y="932"/>
                  </a:lnTo>
                  <a:lnTo>
                    <a:pt x="247" y="901"/>
                  </a:lnTo>
                  <a:lnTo>
                    <a:pt x="0" y="1067"/>
                  </a:lnTo>
                  <a:lnTo>
                    <a:pt x="185" y="1187"/>
                  </a:lnTo>
                  <a:lnTo>
                    <a:pt x="478" y="1427"/>
                  </a:lnTo>
                  <a:lnTo>
                    <a:pt x="648" y="1533"/>
                  </a:lnTo>
                  <a:lnTo>
                    <a:pt x="894" y="1623"/>
                  </a:lnTo>
                  <a:lnTo>
                    <a:pt x="1202" y="1593"/>
                  </a:lnTo>
                  <a:lnTo>
                    <a:pt x="1433" y="1472"/>
                  </a:lnTo>
                  <a:lnTo>
                    <a:pt x="1711" y="1338"/>
                  </a:lnTo>
                  <a:lnTo>
                    <a:pt x="1896" y="1307"/>
                  </a:lnTo>
                  <a:lnTo>
                    <a:pt x="1896" y="1232"/>
                  </a:lnTo>
                  <a:lnTo>
                    <a:pt x="1896" y="1187"/>
                  </a:lnTo>
                  <a:lnTo>
                    <a:pt x="1835" y="1097"/>
                  </a:lnTo>
                  <a:lnTo>
                    <a:pt x="1665" y="962"/>
                  </a:lnTo>
                  <a:lnTo>
                    <a:pt x="1573" y="917"/>
                  </a:lnTo>
                  <a:lnTo>
                    <a:pt x="1449" y="857"/>
                  </a:lnTo>
                  <a:lnTo>
                    <a:pt x="1310" y="857"/>
                  </a:lnTo>
                  <a:lnTo>
                    <a:pt x="1234" y="1006"/>
                  </a:lnTo>
                  <a:lnTo>
                    <a:pt x="1234" y="917"/>
                  </a:lnTo>
                  <a:lnTo>
                    <a:pt x="1202" y="842"/>
                  </a:lnTo>
                  <a:lnTo>
                    <a:pt x="1172" y="811"/>
                  </a:lnTo>
                  <a:lnTo>
                    <a:pt x="1249" y="586"/>
                  </a:lnTo>
                  <a:lnTo>
                    <a:pt x="1295" y="316"/>
                  </a:lnTo>
                  <a:lnTo>
                    <a:pt x="1249" y="16"/>
                  </a:lnTo>
                  <a:lnTo>
                    <a:pt x="1110" y="45"/>
                  </a:lnTo>
                  <a:lnTo>
                    <a:pt x="1110" y="300"/>
                  </a:lnTo>
                  <a:lnTo>
                    <a:pt x="786" y="300"/>
                  </a:lnTo>
                  <a:lnTo>
                    <a:pt x="725" y="45"/>
                  </a:lnTo>
                  <a:lnTo>
                    <a:pt x="725" y="45"/>
                  </a:lnTo>
                  <a:lnTo>
                    <a:pt x="571" y="0"/>
                  </a:lnTo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4" name="Freeform 106"/>
            <p:cNvSpPr>
              <a:spLocks noChangeAspect="1"/>
            </p:cNvSpPr>
            <p:nvPr/>
          </p:nvSpPr>
          <p:spPr bwMode="auto">
            <a:xfrm>
              <a:off x="1307" y="2730"/>
              <a:ext cx="101" cy="87"/>
            </a:xfrm>
            <a:custGeom>
              <a:avLst/>
              <a:gdLst/>
              <a:ahLst/>
              <a:cxnLst>
                <a:cxn ang="0">
                  <a:pos x="356" y="151"/>
                </a:cxn>
                <a:cxn ang="0">
                  <a:pos x="341" y="92"/>
                </a:cxn>
                <a:cxn ang="0">
                  <a:pos x="303" y="44"/>
                </a:cxn>
                <a:cxn ang="0">
                  <a:pos x="247" y="12"/>
                </a:cxn>
                <a:cxn ang="0">
                  <a:pos x="178" y="0"/>
                </a:cxn>
                <a:cxn ang="0">
                  <a:pos x="107" y="12"/>
                </a:cxn>
                <a:cxn ang="0">
                  <a:pos x="51" y="44"/>
                </a:cxn>
                <a:cxn ang="0">
                  <a:pos x="13" y="92"/>
                </a:cxn>
                <a:cxn ang="0">
                  <a:pos x="0" y="151"/>
                </a:cxn>
                <a:cxn ang="0">
                  <a:pos x="13" y="209"/>
                </a:cxn>
                <a:cxn ang="0">
                  <a:pos x="51" y="256"/>
                </a:cxn>
                <a:cxn ang="0">
                  <a:pos x="107" y="289"/>
                </a:cxn>
                <a:cxn ang="0">
                  <a:pos x="178" y="302"/>
                </a:cxn>
                <a:cxn ang="0">
                  <a:pos x="247" y="289"/>
                </a:cxn>
                <a:cxn ang="0">
                  <a:pos x="303" y="256"/>
                </a:cxn>
                <a:cxn ang="0">
                  <a:pos x="341" y="209"/>
                </a:cxn>
                <a:cxn ang="0">
                  <a:pos x="356" y="151"/>
                </a:cxn>
              </a:cxnLst>
              <a:rect l="0" t="0" r="r" b="b"/>
              <a:pathLst>
                <a:path w="356" h="302">
                  <a:moveTo>
                    <a:pt x="356" y="151"/>
                  </a:moveTo>
                  <a:lnTo>
                    <a:pt x="341" y="92"/>
                  </a:lnTo>
                  <a:lnTo>
                    <a:pt x="303" y="44"/>
                  </a:lnTo>
                  <a:lnTo>
                    <a:pt x="247" y="12"/>
                  </a:lnTo>
                  <a:lnTo>
                    <a:pt x="178" y="0"/>
                  </a:lnTo>
                  <a:lnTo>
                    <a:pt x="107" y="12"/>
                  </a:lnTo>
                  <a:lnTo>
                    <a:pt x="51" y="44"/>
                  </a:lnTo>
                  <a:lnTo>
                    <a:pt x="13" y="92"/>
                  </a:lnTo>
                  <a:lnTo>
                    <a:pt x="0" y="151"/>
                  </a:lnTo>
                  <a:lnTo>
                    <a:pt x="13" y="209"/>
                  </a:lnTo>
                  <a:lnTo>
                    <a:pt x="51" y="256"/>
                  </a:lnTo>
                  <a:lnTo>
                    <a:pt x="107" y="289"/>
                  </a:lnTo>
                  <a:lnTo>
                    <a:pt x="178" y="302"/>
                  </a:lnTo>
                  <a:lnTo>
                    <a:pt x="247" y="289"/>
                  </a:lnTo>
                  <a:lnTo>
                    <a:pt x="303" y="256"/>
                  </a:lnTo>
                  <a:lnTo>
                    <a:pt x="341" y="209"/>
                  </a:lnTo>
                  <a:lnTo>
                    <a:pt x="35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Freeform 107"/>
            <p:cNvSpPr>
              <a:spLocks noChangeAspect="1"/>
            </p:cNvSpPr>
            <p:nvPr/>
          </p:nvSpPr>
          <p:spPr bwMode="auto">
            <a:xfrm>
              <a:off x="1332" y="2600"/>
              <a:ext cx="6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106"/>
                </a:cxn>
                <a:cxn ang="0">
                  <a:pos x="91" y="180"/>
                </a:cxn>
                <a:cxn ang="0">
                  <a:pos x="184" y="195"/>
                </a:cxn>
                <a:cxn ang="0">
                  <a:pos x="215" y="31"/>
                </a:cxn>
                <a:cxn ang="0">
                  <a:pos x="215" y="31"/>
                </a:cxn>
                <a:cxn ang="0">
                  <a:pos x="0" y="0"/>
                </a:cxn>
              </a:cxnLst>
              <a:rect l="0" t="0" r="r" b="b"/>
              <a:pathLst>
                <a:path w="215" h="195">
                  <a:moveTo>
                    <a:pt x="0" y="0"/>
                  </a:moveTo>
                  <a:lnTo>
                    <a:pt x="30" y="106"/>
                  </a:lnTo>
                  <a:lnTo>
                    <a:pt x="91" y="180"/>
                  </a:lnTo>
                  <a:lnTo>
                    <a:pt x="184" y="195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6" name="Freeform 108"/>
            <p:cNvSpPr>
              <a:spLocks noChangeAspect="1"/>
            </p:cNvSpPr>
            <p:nvPr/>
          </p:nvSpPr>
          <p:spPr bwMode="auto">
            <a:xfrm>
              <a:off x="1332" y="2600"/>
              <a:ext cx="6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106"/>
                </a:cxn>
                <a:cxn ang="0">
                  <a:pos x="91" y="180"/>
                </a:cxn>
                <a:cxn ang="0">
                  <a:pos x="184" y="195"/>
                </a:cxn>
                <a:cxn ang="0">
                  <a:pos x="215" y="31"/>
                </a:cxn>
                <a:cxn ang="0">
                  <a:pos x="215" y="31"/>
                </a:cxn>
                <a:cxn ang="0">
                  <a:pos x="0" y="0"/>
                </a:cxn>
              </a:cxnLst>
              <a:rect l="0" t="0" r="r" b="b"/>
              <a:pathLst>
                <a:path w="215" h="195">
                  <a:moveTo>
                    <a:pt x="0" y="0"/>
                  </a:moveTo>
                  <a:lnTo>
                    <a:pt x="30" y="106"/>
                  </a:lnTo>
                  <a:lnTo>
                    <a:pt x="91" y="180"/>
                  </a:lnTo>
                  <a:lnTo>
                    <a:pt x="184" y="195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7" name="Freeform 109"/>
            <p:cNvSpPr>
              <a:spLocks noChangeAspect="1"/>
            </p:cNvSpPr>
            <p:nvPr/>
          </p:nvSpPr>
          <p:spPr bwMode="auto">
            <a:xfrm>
              <a:off x="1389" y="2547"/>
              <a:ext cx="39" cy="144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93" y="211"/>
                </a:cxn>
                <a:cxn ang="0">
                  <a:pos x="0" y="480"/>
                </a:cxn>
                <a:cxn ang="0">
                  <a:pos x="0" y="496"/>
                </a:cxn>
              </a:cxnLst>
              <a:rect l="0" t="0" r="r" b="b"/>
              <a:pathLst>
                <a:path w="139" h="496">
                  <a:moveTo>
                    <a:pt x="139" y="0"/>
                  </a:moveTo>
                  <a:lnTo>
                    <a:pt x="93" y="211"/>
                  </a:lnTo>
                  <a:lnTo>
                    <a:pt x="0" y="480"/>
                  </a:lnTo>
                  <a:lnTo>
                    <a:pt x="0" y="496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8" name="Freeform 110"/>
            <p:cNvSpPr>
              <a:spLocks noChangeAspect="1"/>
            </p:cNvSpPr>
            <p:nvPr/>
          </p:nvSpPr>
          <p:spPr bwMode="auto">
            <a:xfrm>
              <a:off x="1477" y="2722"/>
              <a:ext cx="101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120"/>
                </a:cxn>
                <a:cxn ang="0">
                  <a:pos x="201" y="210"/>
                </a:cxn>
                <a:cxn ang="0">
                  <a:pos x="355" y="300"/>
                </a:cxn>
                <a:cxn ang="0">
                  <a:pos x="185" y="284"/>
                </a:cxn>
                <a:cxn ang="0">
                  <a:pos x="78" y="225"/>
                </a:cxn>
                <a:cxn ang="0">
                  <a:pos x="31" y="13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0"/>
                </a:cxn>
              </a:cxnLst>
              <a:rect l="0" t="0" r="r" b="b"/>
              <a:pathLst>
                <a:path w="355" h="300">
                  <a:moveTo>
                    <a:pt x="0" y="0"/>
                  </a:moveTo>
                  <a:lnTo>
                    <a:pt x="108" y="120"/>
                  </a:lnTo>
                  <a:lnTo>
                    <a:pt x="201" y="210"/>
                  </a:lnTo>
                  <a:lnTo>
                    <a:pt x="355" y="300"/>
                  </a:lnTo>
                  <a:lnTo>
                    <a:pt x="185" y="284"/>
                  </a:lnTo>
                  <a:lnTo>
                    <a:pt x="78" y="225"/>
                  </a:lnTo>
                  <a:lnTo>
                    <a:pt x="31" y="13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9" name="Freeform 111"/>
            <p:cNvSpPr>
              <a:spLocks noChangeAspect="1"/>
            </p:cNvSpPr>
            <p:nvPr/>
          </p:nvSpPr>
          <p:spPr bwMode="auto">
            <a:xfrm>
              <a:off x="1450" y="1366"/>
              <a:ext cx="628" cy="1382"/>
            </a:xfrm>
            <a:custGeom>
              <a:avLst/>
              <a:gdLst/>
              <a:ahLst/>
              <a:cxnLst>
                <a:cxn ang="0">
                  <a:pos x="446" y="3785"/>
                </a:cxn>
                <a:cxn ang="0">
                  <a:pos x="832" y="3366"/>
                </a:cxn>
                <a:cxn ang="0">
                  <a:pos x="1017" y="3231"/>
                </a:cxn>
                <a:cxn ang="0">
                  <a:pos x="1125" y="3245"/>
                </a:cxn>
                <a:cxn ang="0">
                  <a:pos x="970" y="3561"/>
                </a:cxn>
                <a:cxn ang="0">
                  <a:pos x="678" y="3892"/>
                </a:cxn>
                <a:cxn ang="0">
                  <a:pos x="1031" y="3636"/>
                </a:cxn>
                <a:cxn ang="0">
                  <a:pos x="1217" y="3020"/>
                </a:cxn>
                <a:cxn ang="0">
                  <a:pos x="1309" y="2374"/>
                </a:cxn>
                <a:cxn ang="0">
                  <a:pos x="1463" y="2208"/>
                </a:cxn>
                <a:cxn ang="0">
                  <a:pos x="1572" y="2299"/>
                </a:cxn>
                <a:cxn ang="0">
                  <a:pos x="1309" y="3335"/>
                </a:cxn>
                <a:cxn ang="0">
                  <a:pos x="1587" y="2749"/>
                </a:cxn>
                <a:cxn ang="0">
                  <a:pos x="1341" y="1832"/>
                </a:cxn>
                <a:cxn ang="0">
                  <a:pos x="1171" y="1411"/>
                </a:cxn>
                <a:cxn ang="0">
                  <a:pos x="1031" y="1096"/>
                </a:cxn>
                <a:cxn ang="0">
                  <a:pos x="1341" y="1307"/>
                </a:cxn>
                <a:cxn ang="0">
                  <a:pos x="1510" y="1518"/>
                </a:cxn>
                <a:cxn ang="0">
                  <a:pos x="1619" y="1608"/>
                </a:cxn>
                <a:cxn ang="0">
                  <a:pos x="1711" y="2193"/>
                </a:cxn>
                <a:cxn ang="0">
                  <a:pos x="1386" y="1171"/>
                </a:cxn>
                <a:cxn ang="0">
                  <a:pos x="1279" y="871"/>
                </a:cxn>
                <a:cxn ang="0">
                  <a:pos x="832" y="239"/>
                </a:cxn>
                <a:cxn ang="0">
                  <a:pos x="832" y="60"/>
                </a:cxn>
                <a:cxn ang="0">
                  <a:pos x="955" y="29"/>
                </a:cxn>
                <a:cxn ang="0">
                  <a:pos x="1417" y="525"/>
                </a:cxn>
                <a:cxn ang="0">
                  <a:pos x="1449" y="405"/>
                </a:cxn>
                <a:cxn ang="0">
                  <a:pos x="1664" y="976"/>
                </a:cxn>
                <a:cxn ang="0">
                  <a:pos x="1757" y="1877"/>
                </a:cxn>
                <a:cxn ang="0">
                  <a:pos x="1772" y="1622"/>
                </a:cxn>
                <a:cxn ang="0">
                  <a:pos x="1802" y="1337"/>
                </a:cxn>
                <a:cxn ang="0">
                  <a:pos x="1942" y="1126"/>
                </a:cxn>
                <a:cxn ang="0">
                  <a:pos x="1972" y="1608"/>
                </a:cxn>
                <a:cxn ang="0">
                  <a:pos x="1910" y="1983"/>
                </a:cxn>
                <a:cxn ang="0">
                  <a:pos x="1633" y="2869"/>
                </a:cxn>
                <a:cxn ang="0">
                  <a:pos x="1818" y="2343"/>
                </a:cxn>
                <a:cxn ang="0">
                  <a:pos x="1972" y="2299"/>
                </a:cxn>
                <a:cxn ang="0">
                  <a:pos x="2018" y="2494"/>
                </a:cxn>
                <a:cxn ang="0">
                  <a:pos x="1926" y="2764"/>
                </a:cxn>
                <a:cxn ang="0">
                  <a:pos x="1556" y="3200"/>
                </a:cxn>
                <a:cxn ang="0">
                  <a:pos x="1849" y="3139"/>
                </a:cxn>
                <a:cxn ang="0">
                  <a:pos x="1942" y="3335"/>
                </a:cxn>
                <a:cxn ang="0">
                  <a:pos x="1834" y="3545"/>
                </a:cxn>
                <a:cxn ang="0">
                  <a:pos x="848" y="3921"/>
                </a:cxn>
                <a:cxn ang="0">
                  <a:pos x="1540" y="3785"/>
                </a:cxn>
                <a:cxn ang="0">
                  <a:pos x="1834" y="3921"/>
                </a:cxn>
                <a:cxn ang="0">
                  <a:pos x="1572" y="4102"/>
                </a:cxn>
                <a:cxn ang="0">
                  <a:pos x="1263" y="4298"/>
                </a:cxn>
                <a:cxn ang="0">
                  <a:pos x="1047" y="4613"/>
                </a:cxn>
                <a:cxn ang="0">
                  <a:pos x="416" y="4267"/>
                </a:cxn>
                <a:cxn ang="0">
                  <a:pos x="169" y="4298"/>
                </a:cxn>
              </a:cxnLst>
              <a:rect l="0" t="0" r="r" b="b"/>
              <a:pathLst>
                <a:path w="2204" h="4777">
                  <a:moveTo>
                    <a:pt x="14" y="3996"/>
                  </a:moveTo>
                  <a:lnTo>
                    <a:pt x="153" y="3996"/>
                  </a:lnTo>
                  <a:lnTo>
                    <a:pt x="323" y="3906"/>
                  </a:lnTo>
                  <a:lnTo>
                    <a:pt x="446" y="3785"/>
                  </a:lnTo>
                  <a:lnTo>
                    <a:pt x="554" y="3650"/>
                  </a:lnTo>
                  <a:lnTo>
                    <a:pt x="570" y="3711"/>
                  </a:lnTo>
                  <a:lnTo>
                    <a:pt x="708" y="3516"/>
                  </a:lnTo>
                  <a:lnTo>
                    <a:pt x="832" y="3366"/>
                  </a:lnTo>
                  <a:lnTo>
                    <a:pt x="970" y="3170"/>
                  </a:lnTo>
                  <a:lnTo>
                    <a:pt x="816" y="3486"/>
                  </a:lnTo>
                  <a:lnTo>
                    <a:pt x="924" y="3410"/>
                  </a:lnTo>
                  <a:lnTo>
                    <a:pt x="1017" y="3231"/>
                  </a:lnTo>
                  <a:lnTo>
                    <a:pt x="1063" y="3035"/>
                  </a:lnTo>
                  <a:lnTo>
                    <a:pt x="1078" y="3184"/>
                  </a:lnTo>
                  <a:lnTo>
                    <a:pt x="955" y="3441"/>
                  </a:lnTo>
                  <a:lnTo>
                    <a:pt x="1125" y="3245"/>
                  </a:lnTo>
                  <a:lnTo>
                    <a:pt x="1139" y="2900"/>
                  </a:lnTo>
                  <a:lnTo>
                    <a:pt x="1171" y="3259"/>
                  </a:lnTo>
                  <a:lnTo>
                    <a:pt x="940" y="3561"/>
                  </a:lnTo>
                  <a:lnTo>
                    <a:pt x="970" y="3561"/>
                  </a:lnTo>
                  <a:lnTo>
                    <a:pt x="1125" y="3425"/>
                  </a:lnTo>
                  <a:lnTo>
                    <a:pt x="848" y="3785"/>
                  </a:lnTo>
                  <a:lnTo>
                    <a:pt x="769" y="3816"/>
                  </a:lnTo>
                  <a:lnTo>
                    <a:pt x="678" y="3892"/>
                  </a:lnTo>
                  <a:lnTo>
                    <a:pt x="308" y="4012"/>
                  </a:lnTo>
                  <a:lnTo>
                    <a:pt x="616" y="3936"/>
                  </a:lnTo>
                  <a:lnTo>
                    <a:pt x="878" y="3816"/>
                  </a:lnTo>
                  <a:lnTo>
                    <a:pt x="1031" y="3636"/>
                  </a:lnTo>
                  <a:lnTo>
                    <a:pt x="1139" y="3516"/>
                  </a:lnTo>
                  <a:lnTo>
                    <a:pt x="1233" y="3335"/>
                  </a:lnTo>
                  <a:lnTo>
                    <a:pt x="1233" y="3170"/>
                  </a:lnTo>
                  <a:lnTo>
                    <a:pt x="1217" y="3020"/>
                  </a:lnTo>
                  <a:lnTo>
                    <a:pt x="1279" y="2884"/>
                  </a:lnTo>
                  <a:lnTo>
                    <a:pt x="1248" y="2629"/>
                  </a:lnTo>
                  <a:lnTo>
                    <a:pt x="1325" y="2734"/>
                  </a:lnTo>
                  <a:lnTo>
                    <a:pt x="1309" y="2374"/>
                  </a:lnTo>
                  <a:lnTo>
                    <a:pt x="1386" y="2463"/>
                  </a:lnTo>
                  <a:lnTo>
                    <a:pt x="1325" y="2118"/>
                  </a:lnTo>
                  <a:lnTo>
                    <a:pt x="1433" y="2449"/>
                  </a:lnTo>
                  <a:lnTo>
                    <a:pt x="1463" y="2208"/>
                  </a:lnTo>
                  <a:lnTo>
                    <a:pt x="1495" y="2749"/>
                  </a:lnTo>
                  <a:lnTo>
                    <a:pt x="1540" y="2403"/>
                  </a:lnTo>
                  <a:lnTo>
                    <a:pt x="1540" y="2283"/>
                  </a:lnTo>
                  <a:lnTo>
                    <a:pt x="1572" y="2299"/>
                  </a:lnTo>
                  <a:lnTo>
                    <a:pt x="1572" y="2569"/>
                  </a:lnTo>
                  <a:lnTo>
                    <a:pt x="1525" y="2855"/>
                  </a:lnTo>
                  <a:lnTo>
                    <a:pt x="1433" y="3155"/>
                  </a:lnTo>
                  <a:lnTo>
                    <a:pt x="1309" y="3335"/>
                  </a:lnTo>
                  <a:lnTo>
                    <a:pt x="1248" y="3441"/>
                  </a:lnTo>
                  <a:lnTo>
                    <a:pt x="1402" y="3290"/>
                  </a:lnTo>
                  <a:lnTo>
                    <a:pt x="1510" y="3065"/>
                  </a:lnTo>
                  <a:lnTo>
                    <a:pt x="1587" y="2749"/>
                  </a:lnTo>
                  <a:lnTo>
                    <a:pt x="1603" y="2463"/>
                  </a:lnTo>
                  <a:lnTo>
                    <a:pt x="1587" y="2299"/>
                  </a:lnTo>
                  <a:lnTo>
                    <a:pt x="1510" y="2103"/>
                  </a:lnTo>
                  <a:lnTo>
                    <a:pt x="1341" y="1832"/>
                  </a:lnTo>
                  <a:lnTo>
                    <a:pt x="1248" y="1608"/>
                  </a:lnTo>
                  <a:lnTo>
                    <a:pt x="1417" y="1803"/>
                  </a:lnTo>
                  <a:lnTo>
                    <a:pt x="1417" y="1757"/>
                  </a:lnTo>
                  <a:lnTo>
                    <a:pt x="1171" y="1411"/>
                  </a:lnTo>
                  <a:lnTo>
                    <a:pt x="1279" y="1487"/>
                  </a:lnTo>
                  <a:lnTo>
                    <a:pt x="1294" y="1442"/>
                  </a:lnTo>
                  <a:lnTo>
                    <a:pt x="1017" y="1126"/>
                  </a:lnTo>
                  <a:lnTo>
                    <a:pt x="1031" y="1096"/>
                  </a:lnTo>
                  <a:lnTo>
                    <a:pt x="1248" y="1291"/>
                  </a:lnTo>
                  <a:lnTo>
                    <a:pt x="1063" y="1036"/>
                  </a:lnTo>
                  <a:lnTo>
                    <a:pt x="1063" y="1021"/>
                  </a:lnTo>
                  <a:lnTo>
                    <a:pt x="1341" y="1307"/>
                  </a:lnTo>
                  <a:lnTo>
                    <a:pt x="1217" y="1096"/>
                  </a:lnTo>
                  <a:lnTo>
                    <a:pt x="1341" y="1187"/>
                  </a:lnTo>
                  <a:lnTo>
                    <a:pt x="1449" y="1442"/>
                  </a:lnTo>
                  <a:lnTo>
                    <a:pt x="1510" y="1518"/>
                  </a:lnTo>
                  <a:lnTo>
                    <a:pt x="1479" y="1367"/>
                  </a:lnTo>
                  <a:lnTo>
                    <a:pt x="1417" y="1232"/>
                  </a:lnTo>
                  <a:lnTo>
                    <a:pt x="1540" y="1367"/>
                  </a:lnTo>
                  <a:lnTo>
                    <a:pt x="1619" y="1608"/>
                  </a:lnTo>
                  <a:lnTo>
                    <a:pt x="1648" y="1832"/>
                  </a:lnTo>
                  <a:lnTo>
                    <a:pt x="1648" y="2163"/>
                  </a:lnTo>
                  <a:lnTo>
                    <a:pt x="1633" y="2314"/>
                  </a:lnTo>
                  <a:lnTo>
                    <a:pt x="1711" y="2193"/>
                  </a:lnTo>
                  <a:lnTo>
                    <a:pt x="1695" y="1832"/>
                  </a:lnTo>
                  <a:lnTo>
                    <a:pt x="1648" y="1487"/>
                  </a:lnTo>
                  <a:lnTo>
                    <a:pt x="1572" y="1277"/>
                  </a:lnTo>
                  <a:lnTo>
                    <a:pt x="1386" y="1171"/>
                  </a:lnTo>
                  <a:lnTo>
                    <a:pt x="1325" y="1126"/>
                  </a:lnTo>
                  <a:lnTo>
                    <a:pt x="1309" y="961"/>
                  </a:lnTo>
                  <a:lnTo>
                    <a:pt x="1017" y="676"/>
                  </a:lnTo>
                  <a:lnTo>
                    <a:pt x="1279" y="871"/>
                  </a:lnTo>
                  <a:lnTo>
                    <a:pt x="909" y="495"/>
                  </a:lnTo>
                  <a:lnTo>
                    <a:pt x="940" y="450"/>
                  </a:lnTo>
                  <a:lnTo>
                    <a:pt x="1155" y="645"/>
                  </a:lnTo>
                  <a:lnTo>
                    <a:pt x="832" y="239"/>
                  </a:lnTo>
                  <a:lnTo>
                    <a:pt x="1110" y="480"/>
                  </a:lnTo>
                  <a:lnTo>
                    <a:pt x="1110" y="405"/>
                  </a:lnTo>
                  <a:lnTo>
                    <a:pt x="832" y="74"/>
                  </a:lnTo>
                  <a:lnTo>
                    <a:pt x="832" y="60"/>
                  </a:lnTo>
                  <a:lnTo>
                    <a:pt x="1110" y="330"/>
                  </a:lnTo>
                  <a:lnTo>
                    <a:pt x="1110" y="300"/>
                  </a:lnTo>
                  <a:lnTo>
                    <a:pt x="909" y="45"/>
                  </a:lnTo>
                  <a:lnTo>
                    <a:pt x="955" y="29"/>
                  </a:lnTo>
                  <a:lnTo>
                    <a:pt x="1233" y="345"/>
                  </a:lnTo>
                  <a:lnTo>
                    <a:pt x="1063" y="15"/>
                  </a:lnTo>
                  <a:lnTo>
                    <a:pt x="1094" y="0"/>
                  </a:lnTo>
                  <a:lnTo>
                    <a:pt x="1417" y="525"/>
                  </a:lnTo>
                  <a:lnTo>
                    <a:pt x="1463" y="510"/>
                  </a:lnTo>
                  <a:lnTo>
                    <a:pt x="1279" y="210"/>
                  </a:lnTo>
                  <a:lnTo>
                    <a:pt x="1294" y="180"/>
                  </a:lnTo>
                  <a:lnTo>
                    <a:pt x="1449" y="405"/>
                  </a:lnTo>
                  <a:lnTo>
                    <a:pt x="1525" y="570"/>
                  </a:lnTo>
                  <a:lnTo>
                    <a:pt x="1556" y="751"/>
                  </a:lnTo>
                  <a:lnTo>
                    <a:pt x="1619" y="885"/>
                  </a:lnTo>
                  <a:lnTo>
                    <a:pt x="1664" y="976"/>
                  </a:lnTo>
                  <a:lnTo>
                    <a:pt x="1664" y="1171"/>
                  </a:lnTo>
                  <a:lnTo>
                    <a:pt x="1664" y="1337"/>
                  </a:lnTo>
                  <a:lnTo>
                    <a:pt x="1726" y="1532"/>
                  </a:lnTo>
                  <a:lnTo>
                    <a:pt x="1757" y="1877"/>
                  </a:lnTo>
                  <a:lnTo>
                    <a:pt x="1757" y="2163"/>
                  </a:lnTo>
                  <a:lnTo>
                    <a:pt x="1849" y="1998"/>
                  </a:lnTo>
                  <a:lnTo>
                    <a:pt x="1802" y="1848"/>
                  </a:lnTo>
                  <a:lnTo>
                    <a:pt x="1772" y="1622"/>
                  </a:lnTo>
                  <a:lnTo>
                    <a:pt x="1741" y="1352"/>
                  </a:lnTo>
                  <a:lnTo>
                    <a:pt x="1741" y="1187"/>
                  </a:lnTo>
                  <a:lnTo>
                    <a:pt x="1802" y="947"/>
                  </a:lnTo>
                  <a:lnTo>
                    <a:pt x="1802" y="1337"/>
                  </a:lnTo>
                  <a:lnTo>
                    <a:pt x="1865" y="841"/>
                  </a:lnTo>
                  <a:lnTo>
                    <a:pt x="1881" y="1112"/>
                  </a:lnTo>
                  <a:lnTo>
                    <a:pt x="1942" y="841"/>
                  </a:lnTo>
                  <a:lnTo>
                    <a:pt x="1942" y="1126"/>
                  </a:lnTo>
                  <a:lnTo>
                    <a:pt x="1988" y="916"/>
                  </a:lnTo>
                  <a:lnTo>
                    <a:pt x="1988" y="1291"/>
                  </a:lnTo>
                  <a:lnTo>
                    <a:pt x="2080" y="1112"/>
                  </a:lnTo>
                  <a:lnTo>
                    <a:pt x="1972" y="1608"/>
                  </a:lnTo>
                  <a:lnTo>
                    <a:pt x="2065" y="1291"/>
                  </a:lnTo>
                  <a:lnTo>
                    <a:pt x="2096" y="1322"/>
                  </a:lnTo>
                  <a:lnTo>
                    <a:pt x="1988" y="1817"/>
                  </a:lnTo>
                  <a:lnTo>
                    <a:pt x="1910" y="1983"/>
                  </a:lnTo>
                  <a:lnTo>
                    <a:pt x="1802" y="2238"/>
                  </a:lnTo>
                  <a:lnTo>
                    <a:pt x="1757" y="2343"/>
                  </a:lnTo>
                  <a:lnTo>
                    <a:pt x="1695" y="2494"/>
                  </a:lnTo>
                  <a:lnTo>
                    <a:pt x="1633" y="2869"/>
                  </a:lnTo>
                  <a:lnTo>
                    <a:pt x="1587" y="3080"/>
                  </a:lnTo>
                  <a:lnTo>
                    <a:pt x="1664" y="2960"/>
                  </a:lnTo>
                  <a:lnTo>
                    <a:pt x="1664" y="2764"/>
                  </a:lnTo>
                  <a:lnTo>
                    <a:pt x="1818" y="2343"/>
                  </a:lnTo>
                  <a:lnTo>
                    <a:pt x="1818" y="2539"/>
                  </a:lnTo>
                  <a:lnTo>
                    <a:pt x="1942" y="2193"/>
                  </a:lnTo>
                  <a:lnTo>
                    <a:pt x="2127" y="1952"/>
                  </a:lnTo>
                  <a:lnTo>
                    <a:pt x="1972" y="2299"/>
                  </a:lnTo>
                  <a:lnTo>
                    <a:pt x="2204" y="2072"/>
                  </a:lnTo>
                  <a:lnTo>
                    <a:pt x="2050" y="2299"/>
                  </a:lnTo>
                  <a:lnTo>
                    <a:pt x="2188" y="2223"/>
                  </a:lnTo>
                  <a:lnTo>
                    <a:pt x="2018" y="2494"/>
                  </a:lnTo>
                  <a:lnTo>
                    <a:pt x="2141" y="2374"/>
                  </a:lnTo>
                  <a:lnTo>
                    <a:pt x="2096" y="2509"/>
                  </a:lnTo>
                  <a:lnTo>
                    <a:pt x="1988" y="2660"/>
                  </a:lnTo>
                  <a:lnTo>
                    <a:pt x="1926" y="2764"/>
                  </a:lnTo>
                  <a:lnTo>
                    <a:pt x="2127" y="2584"/>
                  </a:lnTo>
                  <a:lnTo>
                    <a:pt x="2018" y="2780"/>
                  </a:lnTo>
                  <a:lnTo>
                    <a:pt x="1741" y="3065"/>
                  </a:lnTo>
                  <a:lnTo>
                    <a:pt x="1556" y="3200"/>
                  </a:lnTo>
                  <a:lnTo>
                    <a:pt x="1449" y="3290"/>
                  </a:lnTo>
                  <a:lnTo>
                    <a:pt x="1587" y="3231"/>
                  </a:lnTo>
                  <a:lnTo>
                    <a:pt x="1356" y="3470"/>
                  </a:lnTo>
                  <a:lnTo>
                    <a:pt x="1849" y="3139"/>
                  </a:lnTo>
                  <a:lnTo>
                    <a:pt x="1603" y="3395"/>
                  </a:lnTo>
                  <a:lnTo>
                    <a:pt x="1957" y="3184"/>
                  </a:lnTo>
                  <a:lnTo>
                    <a:pt x="1757" y="3410"/>
                  </a:lnTo>
                  <a:lnTo>
                    <a:pt x="1942" y="3335"/>
                  </a:lnTo>
                  <a:lnTo>
                    <a:pt x="1726" y="3501"/>
                  </a:lnTo>
                  <a:lnTo>
                    <a:pt x="1556" y="3606"/>
                  </a:lnTo>
                  <a:lnTo>
                    <a:pt x="1865" y="3470"/>
                  </a:lnTo>
                  <a:lnTo>
                    <a:pt x="1834" y="3545"/>
                  </a:lnTo>
                  <a:lnTo>
                    <a:pt x="1417" y="3726"/>
                  </a:lnTo>
                  <a:lnTo>
                    <a:pt x="1171" y="3772"/>
                  </a:lnTo>
                  <a:lnTo>
                    <a:pt x="940" y="3847"/>
                  </a:lnTo>
                  <a:lnTo>
                    <a:pt x="848" y="3921"/>
                  </a:lnTo>
                  <a:lnTo>
                    <a:pt x="940" y="3906"/>
                  </a:lnTo>
                  <a:lnTo>
                    <a:pt x="1139" y="3816"/>
                  </a:lnTo>
                  <a:lnTo>
                    <a:pt x="1479" y="3756"/>
                  </a:lnTo>
                  <a:lnTo>
                    <a:pt x="1540" y="3785"/>
                  </a:lnTo>
                  <a:lnTo>
                    <a:pt x="1171" y="3876"/>
                  </a:lnTo>
                  <a:lnTo>
                    <a:pt x="1711" y="3847"/>
                  </a:lnTo>
                  <a:lnTo>
                    <a:pt x="1417" y="3906"/>
                  </a:lnTo>
                  <a:lnTo>
                    <a:pt x="1834" y="3921"/>
                  </a:lnTo>
                  <a:lnTo>
                    <a:pt x="1525" y="3967"/>
                  </a:lnTo>
                  <a:lnTo>
                    <a:pt x="1788" y="4027"/>
                  </a:lnTo>
                  <a:lnTo>
                    <a:pt x="1402" y="4027"/>
                  </a:lnTo>
                  <a:lnTo>
                    <a:pt x="1572" y="4102"/>
                  </a:lnTo>
                  <a:lnTo>
                    <a:pt x="1187" y="4056"/>
                  </a:lnTo>
                  <a:lnTo>
                    <a:pt x="1341" y="4132"/>
                  </a:lnTo>
                  <a:lnTo>
                    <a:pt x="755" y="4102"/>
                  </a:lnTo>
                  <a:lnTo>
                    <a:pt x="1263" y="4298"/>
                  </a:lnTo>
                  <a:lnTo>
                    <a:pt x="1417" y="4402"/>
                  </a:lnTo>
                  <a:lnTo>
                    <a:pt x="601" y="4237"/>
                  </a:lnTo>
                  <a:lnTo>
                    <a:pt x="893" y="4402"/>
                  </a:lnTo>
                  <a:lnTo>
                    <a:pt x="1047" y="4613"/>
                  </a:lnTo>
                  <a:lnTo>
                    <a:pt x="1094" y="4777"/>
                  </a:lnTo>
                  <a:lnTo>
                    <a:pt x="862" y="4553"/>
                  </a:lnTo>
                  <a:lnTo>
                    <a:pt x="570" y="4357"/>
                  </a:lnTo>
                  <a:lnTo>
                    <a:pt x="416" y="4267"/>
                  </a:lnTo>
                  <a:lnTo>
                    <a:pt x="308" y="4252"/>
                  </a:lnTo>
                  <a:lnTo>
                    <a:pt x="462" y="4418"/>
                  </a:lnTo>
                  <a:lnTo>
                    <a:pt x="260" y="4387"/>
                  </a:lnTo>
                  <a:lnTo>
                    <a:pt x="169" y="4298"/>
                  </a:lnTo>
                  <a:lnTo>
                    <a:pt x="0" y="4237"/>
                  </a:lnTo>
                  <a:lnTo>
                    <a:pt x="0" y="4237"/>
                  </a:lnTo>
                  <a:lnTo>
                    <a:pt x="14" y="3996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0" name="Freeform 112"/>
            <p:cNvSpPr>
              <a:spLocks noChangeAspect="1"/>
            </p:cNvSpPr>
            <p:nvPr/>
          </p:nvSpPr>
          <p:spPr bwMode="auto">
            <a:xfrm>
              <a:off x="635" y="1376"/>
              <a:ext cx="659" cy="1380"/>
            </a:xfrm>
            <a:custGeom>
              <a:avLst/>
              <a:gdLst/>
              <a:ahLst/>
              <a:cxnLst>
                <a:cxn ang="0">
                  <a:pos x="1757" y="3785"/>
                </a:cxn>
                <a:cxn ang="0">
                  <a:pos x="1372" y="3366"/>
                </a:cxn>
                <a:cxn ang="0">
                  <a:pos x="1187" y="3231"/>
                </a:cxn>
                <a:cxn ang="0">
                  <a:pos x="1078" y="3244"/>
                </a:cxn>
                <a:cxn ang="0">
                  <a:pos x="1232" y="3561"/>
                </a:cxn>
                <a:cxn ang="0">
                  <a:pos x="1526" y="3892"/>
                </a:cxn>
                <a:cxn ang="0">
                  <a:pos x="1171" y="3636"/>
                </a:cxn>
                <a:cxn ang="0">
                  <a:pos x="986" y="3020"/>
                </a:cxn>
                <a:cxn ang="0">
                  <a:pos x="894" y="2374"/>
                </a:cxn>
                <a:cxn ang="0">
                  <a:pos x="739" y="2208"/>
                </a:cxn>
                <a:cxn ang="0">
                  <a:pos x="631" y="2299"/>
                </a:cxn>
                <a:cxn ang="0">
                  <a:pos x="894" y="3335"/>
                </a:cxn>
                <a:cxn ang="0">
                  <a:pos x="616" y="2749"/>
                </a:cxn>
                <a:cxn ang="0">
                  <a:pos x="862" y="1832"/>
                </a:cxn>
                <a:cxn ang="0">
                  <a:pos x="1033" y="1411"/>
                </a:cxn>
                <a:cxn ang="0">
                  <a:pos x="1171" y="1096"/>
                </a:cxn>
                <a:cxn ang="0">
                  <a:pos x="862" y="1307"/>
                </a:cxn>
                <a:cxn ang="0">
                  <a:pos x="694" y="1518"/>
                </a:cxn>
                <a:cxn ang="0">
                  <a:pos x="585" y="1607"/>
                </a:cxn>
                <a:cxn ang="0">
                  <a:pos x="493" y="2192"/>
                </a:cxn>
                <a:cxn ang="0">
                  <a:pos x="817" y="1171"/>
                </a:cxn>
                <a:cxn ang="0">
                  <a:pos x="925" y="871"/>
                </a:cxn>
                <a:cxn ang="0">
                  <a:pos x="1372" y="239"/>
                </a:cxn>
                <a:cxn ang="0">
                  <a:pos x="1372" y="60"/>
                </a:cxn>
                <a:cxn ang="0">
                  <a:pos x="1248" y="29"/>
                </a:cxn>
                <a:cxn ang="0">
                  <a:pos x="785" y="525"/>
                </a:cxn>
                <a:cxn ang="0">
                  <a:pos x="755" y="405"/>
                </a:cxn>
                <a:cxn ang="0">
                  <a:pos x="539" y="976"/>
                </a:cxn>
                <a:cxn ang="0">
                  <a:pos x="446" y="1877"/>
                </a:cxn>
                <a:cxn ang="0">
                  <a:pos x="432" y="1622"/>
                </a:cxn>
                <a:cxn ang="0">
                  <a:pos x="401" y="1336"/>
                </a:cxn>
                <a:cxn ang="0">
                  <a:pos x="262" y="1126"/>
                </a:cxn>
                <a:cxn ang="0">
                  <a:pos x="231" y="1607"/>
                </a:cxn>
                <a:cxn ang="0">
                  <a:pos x="292" y="1983"/>
                </a:cxn>
                <a:cxn ang="0">
                  <a:pos x="570" y="2869"/>
                </a:cxn>
                <a:cxn ang="0">
                  <a:pos x="385" y="2343"/>
                </a:cxn>
                <a:cxn ang="0">
                  <a:pos x="231" y="2299"/>
                </a:cxn>
                <a:cxn ang="0">
                  <a:pos x="184" y="2494"/>
                </a:cxn>
                <a:cxn ang="0">
                  <a:pos x="277" y="2764"/>
                </a:cxn>
                <a:cxn ang="0">
                  <a:pos x="647" y="3200"/>
                </a:cxn>
                <a:cxn ang="0">
                  <a:pos x="353" y="3139"/>
                </a:cxn>
                <a:cxn ang="0">
                  <a:pos x="262" y="3335"/>
                </a:cxn>
                <a:cxn ang="0">
                  <a:pos x="369" y="3545"/>
                </a:cxn>
                <a:cxn ang="0">
                  <a:pos x="1356" y="3921"/>
                </a:cxn>
                <a:cxn ang="0">
                  <a:pos x="663" y="3785"/>
                </a:cxn>
                <a:cxn ang="0">
                  <a:pos x="369" y="3921"/>
                </a:cxn>
                <a:cxn ang="0">
                  <a:pos x="631" y="4102"/>
                </a:cxn>
                <a:cxn ang="0">
                  <a:pos x="941" y="4298"/>
                </a:cxn>
                <a:cxn ang="0">
                  <a:pos x="1156" y="4613"/>
                </a:cxn>
                <a:cxn ang="0">
                  <a:pos x="1788" y="4267"/>
                </a:cxn>
                <a:cxn ang="0">
                  <a:pos x="2035" y="4298"/>
                </a:cxn>
              </a:cxnLst>
              <a:rect l="0" t="0" r="r" b="b"/>
              <a:pathLst>
                <a:path w="2311" h="4777">
                  <a:moveTo>
                    <a:pt x="2265" y="3995"/>
                  </a:moveTo>
                  <a:lnTo>
                    <a:pt x="2050" y="3996"/>
                  </a:lnTo>
                  <a:lnTo>
                    <a:pt x="1881" y="3905"/>
                  </a:lnTo>
                  <a:lnTo>
                    <a:pt x="1757" y="3785"/>
                  </a:lnTo>
                  <a:lnTo>
                    <a:pt x="1649" y="3650"/>
                  </a:lnTo>
                  <a:lnTo>
                    <a:pt x="1633" y="3710"/>
                  </a:lnTo>
                  <a:lnTo>
                    <a:pt x="1495" y="3515"/>
                  </a:lnTo>
                  <a:lnTo>
                    <a:pt x="1372" y="3366"/>
                  </a:lnTo>
                  <a:lnTo>
                    <a:pt x="1232" y="3170"/>
                  </a:lnTo>
                  <a:lnTo>
                    <a:pt x="1387" y="3486"/>
                  </a:lnTo>
                  <a:lnTo>
                    <a:pt x="1280" y="3410"/>
                  </a:lnTo>
                  <a:lnTo>
                    <a:pt x="1187" y="3231"/>
                  </a:lnTo>
                  <a:lnTo>
                    <a:pt x="1140" y="3035"/>
                  </a:lnTo>
                  <a:lnTo>
                    <a:pt x="1124" y="3184"/>
                  </a:lnTo>
                  <a:lnTo>
                    <a:pt x="1248" y="3441"/>
                  </a:lnTo>
                  <a:lnTo>
                    <a:pt x="1078" y="3244"/>
                  </a:lnTo>
                  <a:lnTo>
                    <a:pt x="1063" y="2900"/>
                  </a:lnTo>
                  <a:lnTo>
                    <a:pt x="1033" y="3259"/>
                  </a:lnTo>
                  <a:lnTo>
                    <a:pt x="1264" y="3561"/>
                  </a:lnTo>
                  <a:lnTo>
                    <a:pt x="1232" y="3561"/>
                  </a:lnTo>
                  <a:lnTo>
                    <a:pt x="1078" y="3425"/>
                  </a:lnTo>
                  <a:lnTo>
                    <a:pt x="1356" y="3785"/>
                  </a:lnTo>
                  <a:lnTo>
                    <a:pt x="1434" y="3816"/>
                  </a:lnTo>
                  <a:lnTo>
                    <a:pt x="1526" y="3892"/>
                  </a:lnTo>
                  <a:lnTo>
                    <a:pt x="1895" y="4012"/>
                  </a:lnTo>
                  <a:lnTo>
                    <a:pt x="1587" y="3936"/>
                  </a:lnTo>
                  <a:lnTo>
                    <a:pt x="1325" y="3816"/>
                  </a:lnTo>
                  <a:lnTo>
                    <a:pt x="1171" y="3636"/>
                  </a:lnTo>
                  <a:lnTo>
                    <a:pt x="1063" y="3515"/>
                  </a:lnTo>
                  <a:lnTo>
                    <a:pt x="970" y="3335"/>
                  </a:lnTo>
                  <a:lnTo>
                    <a:pt x="970" y="3170"/>
                  </a:lnTo>
                  <a:lnTo>
                    <a:pt x="986" y="3020"/>
                  </a:lnTo>
                  <a:lnTo>
                    <a:pt x="925" y="2884"/>
                  </a:lnTo>
                  <a:lnTo>
                    <a:pt x="955" y="2629"/>
                  </a:lnTo>
                  <a:lnTo>
                    <a:pt x="878" y="2734"/>
                  </a:lnTo>
                  <a:lnTo>
                    <a:pt x="894" y="2374"/>
                  </a:lnTo>
                  <a:lnTo>
                    <a:pt x="817" y="2463"/>
                  </a:lnTo>
                  <a:lnTo>
                    <a:pt x="878" y="2118"/>
                  </a:lnTo>
                  <a:lnTo>
                    <a:pt x="771" y="2449"/>
                  </a:lnTo>
                  <a:lnTo>
                    <a:pt x="739" y="2208"/>
                  </a:lnTo>
                  <a:lnTo>
                    <a:pt x="708" y="2749"/>
                  </a:lnTo>
                  <a:lnTo>
                    <a:pt x="663" y="2403"/>
                  </a:lnTo>
                  <a:lnTo>
                    <a:pt x="663" y="2283"/>
                  </a:lnTo>
                  <a:lnTo>
                    <a:pt x="631" y="2299"/>
                  </a:lnTo>
                  <a:lnTo>
                    <a:pt x="631" y="2569"/>
                  </a:lnTo>
                  <a:lnTo>
                    <a:pt x="678" y="2854"/>
                  </a:lnTo>
                  <a:lnTo>
                    <a:pt x="771" y="3155"/>
                  </a:lnTo>
                  <a:lnTo>
                    <a:pt x="894" y="3335"/>
                  </a:lnTo>
                  <a:lnTo>
                    <a:pt x="955" y="3441"/>
                  </a:lnTo>
                  <a:lnTo>
                    <a:pt x="801" y="3290"/>
                  </a:lnTo>
                  <a:lnTo>
                    <a:pt x="694" y="3065"/>
                  </a:lnTo>
                  <a:lnTo>
                    <a:pt x="616" y="2749"/>
                  </a:lnTo>
                  <a:lnTo>
                    <a:pt x="601" y="2463"/>
                  </a:lnTo>
                  <a:lnTo>
                    <a:pt x="616" y="2299"/>
                  </a:lnTo>
                  <a:lnTo>
                    <a:pt x="694" y="2103"/>
                  </a:lnTo>
                  <a:lnTo>
                    <a:pt x="862" y="1832"/>
                  </a:lnTo>
                  <a:lnTo>
                    <a:pt x="955" y="1607"/>
                  </a:lnTo>
                  <a:lnTo>
                    <a:pt x="785" y="1802"/>
                  </a:lnTo>
                  <a:lnTo>
                    <a:pt x="785" y="1757"/>
                  </a:lnTo>
                  <a:lnTo>
                    <a:pt x="1033" y="1411"/>
                  </a:lnTo>
                  <a:lnTo>
                    <a:pt x="925" y="1487"/>
                  </a:lnTo>
                  <a:lnTo>
                    <a:pt x="909" y="1442"/>
                  </a:lnTo>
                  <a:lnTo>
                    <a:pt x="1187" y="1126"/>
                  </a:lnTo>
                  <a:lnTo>
                    <a:pt x="1171" y="1096"/>
                  </a:lnTo>
                  <a:lnTo>
                    <a:pt x="955" y="1291"/>
                  </a:lnTo>
                  <a:lnTo>
                    <a:pt x="1140" y="1036"/>
                  </a:lnTo>
                  <a:lnTo>
                    <a:pt x="1140" y="1021"/>
                  </a:lnTo>
                  <a:lnTo>
                    <a:pt x="862" y="1307"/>
                  </a:lnTo>
                  <a:lnTo>
                    <a:pt x="986" y="1096"/>
                  </a:lnTo>
                  <a:lnTo>
                    <a:pt x="862" y="1187"/>
                  </a:lnTo>
                  <a:lnTo>
                    <a:pt x="755" y="1442"/>
                  </a:lnTo>
                  <a:lnTo>
                    <a:pt x="694" y="1518"/>
                  </a:lnTo>
                  <a:lnTo>
                    <a:pt x="724" y="1367"/>
                  </a:lnTo>
                  <a:lnTo>
                    <a:pt x="785" y="1232"/>
                  </a:lnTo>
                  <a:lnTo>
                    <a:pt x="663" y="1367"/>
                  </a:lnTo>
                  <a:lnTo>
                    <a:pt x="585" y="1607"/>
                  </a:lnTo>
                  <a:lnTo>
                    <a:pt x="555" y="1832"/>
                  </a:lnTo>
                  <a:lnTo>
                    <a:pt x="555" y="2163"/>
                  </a:lnTo>
                  <a:lnTo>
                    <a:pt x="570" y="2314"/>
                  </a:lnTo>
                  <a:lnTo>
                    <a:pt x="493" y="2192"/>
                  </a:lnTo>
                  <a:lnTo>
                    <a:pt x="509" y="1832"/>
                  </a:lnTo>
                  <a:lnTo>
                    <a:pt x="555" y="1487"/>
                  </a:lnTo>
                  <a:lnTo>
                    <a:pt x="631" y="1276"/>
                  </a:lnTo>
                  <a:lnTo>
                    <a:pt x="817" y="1171"/>
                  </a:lnTo>
                  <a:lnTo>
                    <a:pt x="878" y="1126"/>
                  </a:lnTo>
                  <a:lnTo>
                    <a:pt x="894" y="961"/>
                  </a:lnTo>
                  <a:lnTo>
                    <a:pt x="1187" y="676"/>
                  </a:lnTo>
                  <a:lnTo>
                    <a:pt x="925" y="871"/>
                  </a:lnTo>
                  <a:lnTo>
                    <a:pt x="1294" y="495"/>
                  </a:lnTo>
                  <a:lnTo>
                    <a:pt x="1264" y="450"/>
                  </a:lnTo>
                  <a:lnTo>
                    <a:pt x="1048" y="645"/>
                  </a:lnTo>
                  <a:lnTo>
                    <a:pt x="1372" y="239"/>
                  </a:lnTo>
                  <a:lnTo>
                    <a:pt x="1094" y="479"/>
                  </a:lnTo>
                  <a:lnTo>
                    <a:pt x="1094" y="405"/>
                  </a:lnTo>
                  <a:lnTo>
                    <a:pt x="1372" y="74"/>
                  </a:lnTo>
                  <a:lnTo>
                    <a:pt x="1372" y="60"/>
                  </a:lnTo>
                  <a:lnTo>
                    <a:pt x="1094" y="330"/>
                  </a:lnTo>
                  <a:lnTo>
                    <a:pt x="1094" y="300"/>
                  </a:lnTo>
                  <a:lnTo>
                    <a:pt x="1294" y="45"/>
                  </a:lnTo>
                  <a:lnTo>
                    <a:pt x="1248" y="29"/>
                  </a:lnTo>
                  <a:lnTo>
                    <a:pt x="970" y="345"/>
                  </a:lnTo>
                  <a:lnTo>
                    <a:pt x="1140" y="15"/>
                  </a:lnTo>
                  <a:lnTo>
                    <a:pt x="1110" y="0"/>
                  </a:lnTo>
                  <a:lnTo>
                    <a:pt x="785" y="525"/>
                  </a:lnTo>
                  <a:lnTo>
                    <a:pt x="739" y="510"/>
                  </a:lnTo>
                  <a:lnTo>
                    <a:pt x="925" y="210"/>
                  </a:lnTo>
                  <a:lnTo>
                    <a:pt x="909" y="180"/>
                  </a:lnTo>
                  <a:lnTo>
                    <a:pt x="755" y="405"/>
                  </a:lnTo>
                  <a:lnTo>
                    <a:pt x="678" y="570"/>
                  </a:lnTo>
                  <a:lnTo>
                    <a:pt x="647" y="750"/>
                  </a:lnTo>
                  <a:lnTo>
                    <a:pt x="585" y="885"/>
                  </a:lnTo>
                  <a:lnTo>
                    <a:pt x="539" y="976"/>
                  </a:lnTo>
                  <a:lnTo>
                    <a:pt x="539" y="1171"/>
                  </a:lnTo>
                  <a:lnTo>
                    <a:pt x="539" y="1336"/>
                  </a:lnTo>
                  <a:lnTo>
                    <a:pt x="477" y="1531"/>
                  </a:lnTo>
                  <a:lnTo>
                    <a:pt x="446" y="1877"/>
                  </a:lnTo>
                  <a:lnTo>
                    <a:pt x="446" y="2163"/>
                  </a:lnTo>
                  <a:lnTo>
                    <a:pt x="353" y="1997"/>
                  </a:lnTo>
                  <a:lnTo>
                    <a:pt x="401" y="1848"/>
                  </a:lnTo>
                  <a:lnTo>
                    <a:pt x="432" y="1622"/>
                  </a:lnTo>
                  <a:lnTo>
                    <a:pt x="462" y="1352"/>
                  </a:lnTo>
                  <a:lnTo>
                    <a:pt x="462" y="1187"/>
                  </a:lnTo>
                  <a:lnTo>
                    <a:pt x="401" y="947"/>
                  </a:lnTo>
                  <a:lnTo>
                    <a:pt x="401" y="1336"/>
                  </a:lnTo>
                  <a:lnTo>
                    <a:pt x="339" y="841"/>
                  </a:lnTo>
                  <a:lnTo>
                    <a:pt x="323" y="1112"/>
                  </a:lnTo>
                  <a:lnTo>
                    <a:pt x="262" y="841"/>
                  </a:lnTo>
                  <a:lnTo>
                    <a:pt x="262" y="1126"/>
                  </a:lnTo>
                  <a:lnTo>
                    <a:pt x="215" y="916"/>
                  </a:lnTo>
                  <a:lnTo>
                    <a:pt x="215" y="1291"/>
                  </a:lnTo>
                  <a:lnTo>
                    <a:pt x="123" y="1112"/>
                  </a:lnTo>
                  <a:lnTo>
                    <a:pt x="231" y="1607"/>
                  </a:lnTo>
                  <a:lnTo>
                    <a:pt x="138" y="1291"/>
                  </a:lnTo>
                  <a:lnTo>
                    <a:pt x="107" y="1322"/>
                  </a:lnTo>
                  <a:lnTo>
                    <a:pt x="215" y="1817"/>
                  </a:lnTo>
                  <a:lnTo>
                    <a:pt x="292" y="1983"/>
                  </a:lnTo>
                  <a:lnTo>
                    <a:pt x="401" y="2238"/>
                  </a:lnTo>
                  <a:lnTo>
                    <a:pt x="446" y="2343"/>
                  </a:lnTo>
                  <a:lnTo>
                    <a:pt x="509" y="2494"/>
                  </a:lnTo>
                  <a:lnTo>
                    <a:pt x="570" y="2869"/>
                  </a:lnTo>
                  <a:lnTo>
                    <a:pt x="616" y="3080"/>
                  </a:lnTo>
                  <a:lnTo>
                    <a:pt x="539" y="2960"/>
                  </a:lnTo>
                  <a:lnTo>
                    <a:pt x="539" y="2764"/>
                  </a:lnTo>
                  <a:lnTo>
                    <a:pt x="385" y="2343"/>
                  </a:lnTo>
                  <a:lnTo>
                    <a:pt x="385" y="2539"/>
                  </a:lnTo>
                  <a:lnTo>
                    <a:pt x="262" y="2192"/>
                  </a:lnTo>
                  <a:lnTo>
                    <a:pt x="77" y="1952"/>
                  </a:lnTo>
                  <a:lnTo>
                    <a:pt x="231" y="2299"/>
                  </a:lnTo>
                  <a:lnTo>
                    <a:pt x="0" y="2072"/>
                  </a:lnTo>
                  <a:lnTo>
                    <a:pt x="154" y="2299"/>
                  </a:lnTo>
                  <a:lnTo>
                    <a:pt x="15" y="2223"/>
                  </a:lnTo>
                  <a:lnTo>
                    <a:pt x="184" y="2494"/>
                  </a:lnTo>
                  <a:lnTo>
                    <a:pt x="62" y="2374"/>
                  </a:lnTo>
                  <a:lnTo>
                    <a:pt x="107" y="2509"/>
                  </a:lnTo>
                  <a:lnTo>
                    <a:pt x="215" y="2659"/>
                  </a:lnTo>
                  <a:lnTo>
                    <a:pt x="277" y="2764"/>
                  </a:lnTo>
                  <a:lnTo>
                    <a:pt x="77" y="2584"/>
                  </a:lnTo>
                  <a:lnTo>
                    <a:pt x="184" y="2780"/>
                  </a:lnTo>
                  <a:lnTo>
                    <a:pt x="462" y="3065"/>
                  </a:lnTo>
                  <a:lnTo>
                    <a:pt x="647" y="3200"/>
                  </a:lnTo>
                  <a:lnTo>
                    <a:pt x="755" y="3290"/>
                  </a:lnTo>
                  <a:lnTo>
                    <a:pt x="616" y="3231"/>
                  </a:lnTo>
                  <a:lnTo>
                    <a:pt x="847" y="3470"/>
                  </a:lnTo>
                  <a:lnTo>
                    <a:pt x="353" y="3139"/>
                  </a:lnTo>
                  <a:lnTo>
                    <a:pt x="601" y="3395"/>
                  </a:lnTo>
                  <a:lnTo>
                    <a:pt x="246" y="3184"/>
                  </a:lnTo>
                  <a:lnTo>
                    <a:pt x="446" y="3410"/>
                  </a:lnTo>
                  <a:lnTo>
                    <a:pt x="262" y="3335"/>
                  </a:lnTo>
                  <a:lnTo>
                    <a:pt x="477" y="3501"/>
                  </a:lnTo>
                  <a:lnTo>
                    <a:pt x="647" y="3606"/>
                  </a:lnTo>
                  <a:lnTo>
                    <a:pt x="339" y="3470"/>
                  </a:lnTo>
                  <a:lnTo>
                    <a:pt x="369" y="3545"/>
                  </a:lnTo>
                  <a:lnTo>
                    <a:pt x="785" y="3726"/>
                  </a:lnTo>
                  <a:lnTo>
                    <a:pt x="1033" y="3772"/>
                  </a:lnTo>
                  <a:lnTo>
                    <a:pt x="1264" y="3846"/>
                  </a:lnTo>
                  <a:lnTo>
                    <a:pt x="1356" y="3921"/>
                  </a:lnTo>
                  <a:lnTo>
                    <a:pt x="1264" y="3905"/>
                  </a:lnTo>
                  <a:lnTo>
                    <a:pt x="1063" y="3816"/>
                  </a:lnTo>
                  <a:lnTo>
                    <a:pt x="724" y="3756"/>
                  </a:lnTo>
                  <a:lnTo>
                    <a:pt x="663" y="3785"/>
                  </a:lnTo>
                  <a:lnTo>
                    <a:pt x="1033" y="3876"/>
                  </a:lnTo>
                  <a:lnTo>
                    <a:pt x="493" y="3846"/>
                  </a:lnTo>
                  <a:lnTo>
                    <a:pt x="785" y="3905"/>
                  </a:lnTo>
                  <a:lnTo>
                    <a:pt x="369" y="3921"/>
                  </a:lnTo>
                  <a:lnTo>
                    <a:pt x="678" y="3967"/>
                  </a:lnTo>
                  <a:lnTo>
                    <a:pt x="416" y="4027"/>
                  </a:lnTo>
                  <a:lnTo>
                    <a:pt x="801" y="4027"/>
                  </a:lnTo>
                  <a:lnTo>
                    <a:pt x="631" y="4102"/>
                  </a:lnTo>
                  <a:lnTo>
                    <a:pt x="1017" y="4056"/>
                  </a:lnTo>
                  <a:lnTo>
                    <a:pt x="862" y="4132"/>
                  </a:lnTo>
                  <a:lnTo>
                    <a:pt x="1449" y="4102"/>
                  </a:lnTo>
                  <a:lnTo>
                    <a:pt x="941" y="4298"/>
                  </a:lnTo>
                  <a:lnTo>
                    <a:pt x="785" y="4402"/>
                  </a:lnTo>
                  <a:lnTo>
                    <a:pt x="1603" y="4236"/>
                  </a:lnTo>
                  <a:lnTo>
                    <a:pt x="1310" y="4402"/>
                  </a:lnTo>
                  <a:lnTo>
                    <a:pt x="1156" y="4613"/>
                  </a:lnTo>
                  <a:lnTo>
                    <a:pt x="1110" y="4777"/>
                  </a:lnTo>
                  <a:lnTo>
                    <a:pt x="1341" y="4553"/>
                  </a:lnTo>
                  <a:lnTo>
                    <a:pt x="1633" y="4357"/>
                  </a:lnTo>
                  <a:lnTo>
                    <a:pt x="1788" y="4267"/>
                  </a:lnTo>
                  <a:lnTo>
                    <a:pt x="1895" y="4252"/>
                  </a:lnTo>
                  <a:lnTo>
                    <a:pt x="1741" y="4418"/>
                  </a:lnTo>
                  <a:lnTo>
                    <a:pt x="1942" y="4387"/>
                  </a:lnTo>
                  <a:lnTo>
                    <a:pt x="2035" y="4298"/>
                  </a:lnTo>
                  <a:lnTo>
                    <a:pt x="2311" y="4219"/>
                  </a:lnTo>
                  <a:lnTo>
                    <a:pt x="2296" y="4235"/>
                  </a:lnTo>
                  <a:lnTo>
                    <a:pt x="2265" y="3995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Freeform 113"/>
            <p:cNvSpPr>
              <a:spLocks noChangeAspect="1"/>
            </p:cNvSpPr>
            <p:nvPr/>
          </p:nvSpPr>
          <p:spPr bwMode="auto">
            <a:xfrm>
              <a:off x="363" y="3209"/>
              <a:ext cx="986" cy="267"/>
            </a:xfrm>
            <a:custGeom>
              <a:avLst/>
              <a:gdLst/>
              <a:ahLst/>
              <a:cxnLst>
                <a:cxn ang="0">
                  <a:pos x="3464" y="782"/>
                </a:cxn>
                <a:cxn ang="0">
                  <a:pos x="551" y="762"/>
                </a:cxn>
                <a:cxn ang="0">
                  <a:pos x="377" y="702"/>
                </a:cxn>
                <a:cxn ang="0">
                  <a:pos x="265" y="610"/>
                </a:cxn>
                <a:cxn ang="0">
                  <a:pos x="224" y="538"/>
                </a:cxn>
                <a:cxn ang="0">
                  <a:pos x="193" y="468"/>
                </a:cxn>
                <a:cxn ang="0">
                  <a:pos x="183" y="356"/>
                </a:cxn>
                <a:cxn ang="0">
                  <a:pos x="224" y="274"/>
                </a:cxn>
                <a:cxn ang="0">
                  <a:pos x="265" y="305"/>
                </a:cxn>
                <a:cxn ang="0">
                  <a:pos x="396" y="346"/>
                </a:cxn>
                <a:cxn ang="0">
                  <a:pos x="498" y="315"/>
                </a:cxn>
                <a:cxn ang="0">
                  <a:pos x="551" y="223"/>
                </a:cxn>
                <a:cxn ang="0">
                  <a:pos x="520" y="102"/>
                </a:cxn>
                <a:cxn ang="0">
                  <a:pos x="478" y="51"/>
                </a:cxn>
                <a:cxn ang="0">
                  <a:pos x="418" y="20"/>
                </a:cxn>
                <a:cxn ang="0">
                  <a:pos x="346" y="0"/>
                </a:cxn>
                <a:cxn ang="0">
                  <a:pos x="244" y="20"/>
                </a:cxn>
                <a:cxn ang="0">
                  <a:pos x="173" y="61"/>
                </a:cxn>
                <a:cxn ang="0">
                  <a:pos x="81" y="193"/>
                </a:cxn>
                <a:cxn ang="0">
                  <a:pos x="20" y="244"/>
                </a:cxn>
                <a:cxn ang="0">
                  <a:pos x="0" y="356"/>
                </a:cxn>
                <a:cxn ang="0">
                  <a:pos x="0" y="487"/>
                </a:cxn>
                <a:cxn ang="0">
                  <a:pos x="102" y="651"/>
                </a:cxn>
                <a:cxn ang="0">
                  <a:pos x="224" y="772"/>
                </a:cxn>
                <a:cxn ang="0">
                  <a:pos x="326" y="833"/>
                </a:cxn>
                <a:cxn ang="0">
                  <a:pos x="428" y="874"/>
                </a:cxn>
                <a:cxn ang="0">
                  <a:pos x="520" y="894"/>
                </a:cxn>
                <a:cxn ang="0">
                  <a:pos x="3464" y="894"/>
                </a:cxn>
                <a:cxn ang="0">
                  <a:pos x="3464" y="925"/>
                </a:cxn>
                <a:cxn ang="0">
                  <a:pos x="3464" y="782"/>
                </a:cxn>
              </a:cxnLst>
              <a:rect l="0" t="0" r="r" b="b"/>
              <a:pathLst>
                <a:path w="3464" h="925">
                  <a:moveTo>
                    <a:pt x="3464" y="782"/>
                  </a:moveTo>
                  <a:lnTo>
                    <a:pt x="551" y="762"/>
                  </a:lnTo>
                  <a:lnTo>
                    <a:pt x="377" y="702"/>
                  </a:lnTo>
                  <a:lnTo>
                    <a:pt x="265" y="610"/>
                  </a:lnTo>
                  <a:lnTo>
                    <a:pt x="224" y="538"/>
                  </a:lnTo>
                  <a:lnTo>
                    <a:pt x="193" y="468"/>
                  </a:lnTo>
                  <a:lnTo>
                    <a:pt x="183" y="356"/>
                  </a:lnTo>
                  <a:lnTo>
                    <a:pt x="224" y="274"/>
                  </a:lnTo>
                  <a:lnTo>
                    <a:pt x="265" y="305"/>
                  </a:lnTo>
                  <a:lnTo>
                    <a:pt x="396" y="346"/>
                  </a:lnTo>
                  <a:lnTo>
                    <a:pt x="498" y="315"/>
                  </a:lnTo>
                  <a:lnTo>
                    <a:pt x="551" y="223"/>
                  </a:lnTo>
                  <a:lnTo>
                    <a:pt x="520" y="102"/>
                  </a:lnTo>
                  <a:lnTo>
                    <a:pt x="478" y="51"/>
                  </a:lnTo>
                  <a:lnTo>
                    <a:pt x="418" y="20"/>
                  </a:lnTo>
                  <a:lnTo>
                    <a:pt x="346" y="0"/>
                  </a:lnTo>
                  <a:lnTo>
                    <a:pt x="244" y="20"/>
                  </a:lnTo>
                  <a:lnTo>
                    <a:pt x="173" y="61"/>
                  </a:lnTo>
                  <a:lnTo>
                    <a:pt x="81" y="193"/>
                  </a:lnTo>
                  <a:lnTo>
                    <a:pt x="20" y="244"/>
                  </a:lnTo>
                  <a:lnTo>
                    <a:pt x="0" y="356"/>
                  </a:lnTo>
                  <a:lnTo>
                    <a:pt x="0" y="487"/>
                  </a:lnTo>
                  <a:lnTo>
                    <a:pt x="102" y="651"/>
                  </a:lnTo>
                  <a:lnTo>
                    <a:pt x="224" y="772"/>
                  </a:lnTo>
                  <a:lnTo>
                    <a:pt x="326" y="833"/>
                  </a:lnTo>
                  <a:lnTo>
                    <a:pt x="428" y="874"/>
                  </a:lnTo>
                  <a:lnTo>
                    <a:pt x="520" y="894"/>
                  </a:lnTo>
                  <a:lnTo>
                    <a:pt x="3464" y="894"/>
                  </a:lnTo>
                  <a:lnTo>
                    <a:pt x="3464" y="925"/>
                  </a:lnTo>
                  <a:lnTo>
                    <a:pt x="3464" y="782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2" name="Freeform 114"/>
            <p:cNvSpPr>
              <a:spLocks noChangeAspect="1"/>
            </p:cNvSpPr>
            <p:nvPr/>
          </p:nvSpPr>
          <p:spPr bwMode="auto">
            <a:xfrm>
              <a:off x="393" y="3026"/>
              <a:ext cx="195" cy="180"/>
            </a:xfrm>
            <a:custGeom>
              <a:avLst/>
              <a:gdLst/>
              <a:ahLst/>
              <a:cxnLst>
                <a:cxn ang="0">
                  <a:pos x="0" y="620"/>
                </a:cxn>
                <a:cxn ang="0">
                  <a:pos x="40" y="570"/>
                </a:cxn>
                <a:cxn ang="0">
                  <a:pos x="71" y="529"/>
                </a:cxn>
                <a:cxn ang="0">
                  <a:pos x="112" y="468"/>
                </a:cxn>
                <a:cxn ang="0">
                  <a:pos x="122" y="417"/>
                </a:cxn>
                <a:cxn ang="0">
                  <a:pos x="122" y="366"/>
                </a:cxn>
                <a:cxn ang="0">
                  <a:pos x="91" y="305"/>
                </a:cxn>
                <a:cxn ang="0">
                  <a:pos x="61" y="254"/>
                </a:cxn>
                <a:cxn ang="0">
                  <a:pos x="40" y="214"/>
                </a:cxn>
                <a:cxn ang="0">
                  <a:pos x="61" y="194"/>
                </a:cxn>
                <a:cxn ang="0">
                  <a:pos x="112" y="163"/>
                </a:cxn>
                <a:cxn ang="0">
                  <a:pos x="143" y="163"/>
                </a:cxn>
                <a:cxn ang="0">
                  <a:pos x="204" y="163"/>
                </a:cxn>
                <a:cxn ang="0">
                  <a:pos x="245" y="194"/>
                </a:cxn>
                <a:cxn ang="0">
                  <a:pos x="275" y="194"/>
                </a:cxn>
                <a:cxn ang="0">
                  <a:pos x="296" y="184"/>
                </a:cxn>
                <a:cxn ang="0">
                  <a:pos x="296" y="153"/>
                </a:cxn>
                <a:cxn ang="0">
                  <a:pos x="325" y="122"/>
                </a:cxn>
                <a:cxn ang="0">
                  <a:pos x="347" y="82"/>
                </a:cxn>
                <a:cxn ang="0">
                  <a:pos x="407" y="71"/>
                </a:cxn>
                <a:cxn ang="0">
                  <a:pos x="488" y="71"/>
                </a:cxn>
                <a:cxn ang="0">
                  <a:pos x="529" y="61"/>
                </a:cxn>
                <a:cxn ang="0">
                  <a:pos x="601" y="20"/>
                </a:cxn>
                <a:cxn ang="0">
                  <a:pos x="631" y="0"/>
                </a:cxn>
                <a:cxn ang="0">
                  <a:pos x="662" y="0"/>
                </a:cxn>
                <a:cxn ang="0">
                  <a:pos x="682" y="41"/>
                </a:cxn>
                <a:cxn ang="0">
                  <a:pos x="652" y="82"/>
                </a:cxn>
                <a:cxn ang="0">
                  <a:pos x="611" y="122"/>
                </a:cxn>
                <a:cxn ang="0">
                  <a:pos x="580" y="153"/>
                </a:cxn>
                <a:cxn ang="0">
                  <a:pos x="560" y="204"/>
                </a:cxn>
                <a:cxn ang="0">
                  <a:pos x="519" y="274"/>
                </a:cxn>
                <a:cxn ang="0">
                  <a:pos x="478" y="305"/>
                </a:cxn>
                <a:cxn ang="0">
                  <a:pos x="417" y="346"/>
                </a:cxn>
                <a:cxn ang="0">
                  <a:pos x="478" y="407"/>
                </a:cxn>
                <a:cxn ang="0">
                  <a:pos x="499" y="458"/>
                </a:cxn>
                <a:cxn ang="0">
                  <a:pos x="499" y="529"/>
                </a:cxn>
                <a:cxn ang="0">
                  <a:pos x="449" y="600"/>
                </a:cxn>
                <a:cxn ang="0">
                  <a:pos x="386" y="560"/>
                </a:cxn>
                <a:cxn ang="0">
                  <a:pos x="347" y="529"/>
                </a:cxn>
                <a:cxn ang="0">
                  <a:pos x="285" y="518"/>
                </a:cxn>
                <a:cxn ang="0">
                  <a:pos x="223" y="529"/>
                </a:cxn>
                <a:cxn ang="0">
                  <a:pos x="223" y="529"/>
                </a:cxn>
                <a:cxn ang="0">
                  <a:pos x="0" y="620"/>
                </a:cxn>
              </a:cxnLst>
              <a:rect l="0" t="0" r="r" b="b"/>
              <a:pathLst>
                <a:path w="682" h="620">
                  <a:moveTo>
                    <a:pt x="0" y="620"/>
                  </a:moveTo>
                  <a:lnTo>
                    <a:pt x="40" y="570"/>
                  </a:lnTo>
                  <a:lnTo>
                    <a:pt x="71" y="529"/>
                  </a:lnTo>
                  <a:lnTo>
                    <a:pt x="112" y="468"/>
                  </a:lnTo>
                  <a:lnTo>
                    <a:pt x="122" y="417"/>
                  </a:lnTo>
                  <a:lnTo>
                    <a:pt x="122" y="366"/>
                  </a:lnTo>
                  <a:lnTo>
                    <a:pt x="91" y="305"/>
                  </a:lnTo>
                  <a:lnTo>
                    <a:pt x="61" y="254"/>
                  </a:lnTo>
                  <a:lnTo>
                    <a:pt x="40" y="214"/>
                  </a:lnTo>
                  <a:lnTo>
                    <a:pt x="61" y="194"/>
                  </a:lnTo>
                  <a:lnTo>
                    <a:pt x="112" y="163"/>
                  </a:lnTo>
                  <a:lnTo>
                    <a:pt x="143" y="163"/>
                  </a:lnTo>
                  <a:lnTo>
                    <a:pt x="204" y="163"/>
                  </a:lnTo>
                  <a:lnTo>
                    <a:pt x="245" y="194"/>
                  </a:lnTo>
                  <a:lnTo>
                    <a:pt x="275" y="194"/>
                  </a:lnTo>
                  <a:lnTo>
                    <a:pt x="296" y="184"/>
                  </a:lnTo>
                  <a:lnTo>
                    <a:pt x="296" y="153"/>
                  </a:lnTo>
                  <a:lnTo>
                    <a:pt x="325" y="122"/>
                  </a:lnTo>
                  <a:lnTo>
                    <a:pt x="347" y="82"/>
                  </a:lnTo>
                  <a:lnTo>
                    <a:pt x="407" y="71"/>
                  </a:lnTo>
                  <a:lnTo>
                    <a:pt x="488" y="71"/>
                  </a:lnTo>
                  <a:lnTo>
                    <a:pt x="529" y="61"/>
                  </a:lnTo>
                  <a:lnTo>
                    <a:pt x="601" y="20"/>
                  </a:lnTo>
                  <a:lnTo>
                    <a:pt x="631" y="0"/>
                  </a:lnTo>
                  <a:lnTo>
                    <a:pt x="662" y="0"/>
                  </a:lnTo>
                  <a:lnTo>
                    <a:pt x="682" y="41"/>
                  </a:lnTo>
                  <a:lnTo>
                    <a:pt x="652" y="82"/>
                  </a:lnTo>
                  <a:lnTo>
                    <a:pt x="611" y="122"/>
                  </a:lnTo>
                  <a:lnTo>
                    <a:pt x="580" y="153"/>
                  </a:lnTo>
                  <a:lnTo>
                    <a:pt x="560" y="204"/>
                  </a:lnTo>
                  <a:lnTo>
                    <a:pt x="519" y="274"/>
                  </a:lnTo>
                  <a:lnTo>
                    <a:pt x="478" y="305"/>
                  </a:lnTo>
                  <a:lnTo>
                    <a:pt x="417" y="346"/>
                  </a:lnTo>
                  <a:lnTo>
                    <a:pt x="478" y="407"/>
                  </a:lnTo>
                  <a:lnTo>
                    <a:pt x="499" y="458"/>
                  </a:lnTo>
                  <a:lnTo>
                    <a:pt x="499" y="529"/>
                  </a:lnTo>
                  <a:lnTo>
                    <a:pt x="449" y="600"/>
                  </a:lnTo>
                  <a:lnTo>
                    <a:pt x="386" y="560"/>
                  </a:lnTo>
                  <a:lnTo>
                    <a:pt x="347" y="529"/>
                  </a:lnTo>
                  <a:lnTo>
                    <a:pt x="285" y="518"/>
                  </a:lnTo>
                  <a:lnTo>
                    <a:pt x="223" y="529"/>
                  </a:lnTo>
                  <a:lnTo>
                    <a:pt x="223" y="529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3" name="Group 115"/>
            <p:cNvGrpSpPr>
              <a:grpSpLocks noChangeAspect="1"/>
            </p:cNvGrpSpPr>
            <p:nvPr/>
          </p:nvGrpSpPr>
          <p:grpSpPr bwMode="auto">
            <a:xfrm>
              <a:off x="132" y="3222"/>
              <a:ext cx="252" cy="263"/>
              <a:chOff x="136" y="3496"/>
              <a:chExt cx="279" cy="290"/>
            </a:xfrm>
          </p:grpSpPr>
          <p:sp>
            <p:nvSpPr>
              <p:cNvPr id="188" name="Freeform 116"/>
              <p:cNvSpPr>
                <a:spLocks noChangeAspect="1"/>
              </p:cNvSpPr>
              <p:nvPr/>
            </p:nvSpPr>
            <p:spPr bwMode="auto">
              <a:xfrm>
                <a:off x="142" y="3626"/>
                <a:ext cx="141" cy="148"/>
              </a:xfrm>
              <a:custGeom>
                <a:avLst/>
                <a:gdLst/>
                <a:ahLst/>
                <a:cxnLst>
                  <a:cxn ang="0">
                    <a:pos x="449" y="9"/>
                  </a:cxn>
                  <a:cxn ang="0">
                    <a:pos x="357" y="111"/>
                  </a:cxn>
                  <a:cxn ang="0">
                    <a:pos x="296" y="193"/>
                  </a:cxn>
                  <a:cxn ang="0">
                    <a:pos x="235" y="305"/>
                  </a:cxn>
                  <a:cxn ang="0">
                    <a:pos x="194" y="376"/>
                  </a:cxn>
                  <a:cxn ang="0">
                    <a:pos x="173" y="447"/>
                  </a:cxn>
                  <a:cxn ang="0">
                    <a:pos x="163" y="467"/>
                  </a:cxn>
                  <a:cxn ang="0">
                    <a:pos x="0" y="467"/>
                  </a:cxn>
                  <a:cxn ang="0">
                    <a:pos x="0" y="406"/>
                  </a:cxn>
                  <a:cxn ang="0">
                    <a:pos x="0" y="356"/>
                  </a:cxn>
                  <a:cxn ang="0">
                    <a:pos x="0" y="305"/>
                  </a:cxn>
                  <a:cxn ang="0">
                    <a:pos x="32" y="265"/>
                  </a:cxn>
                  <a:cxn ang="0">
                    <a:pos x="92" y="234"/>
                  </a:cxn>
                  <a:cxn ang="0">
                    <a:pos x="194" y="183"/>
                  </a:cxn>
                  <a:cxn ang="0">
                    <a:pos x="275" y="132"/>
                  </a:cxn>
                  <a:cxn ang="0">
                    <a:pos x="347" y="62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49" y="9"/>
                  </a:cxn>
                </a:cxnLst>
                <a:rect l="0" t="0" r="r" b="b"/>
                <a:pathLst>
                  <a:path w="449" h="467">
                    <a:moveTo>
                      <a:pt x="449" y="9"/>
                    </a:moveTo>
                    <a:lnTo>
                      <a:pt x="357" y="111"/>
                    </a:lnTo>
                    <a:lnTo>
                      <a:pt x="296" y="193"/>
                    </a:lnTo>
                    <a:lnTo>
                      <a:pt x="235" y="305"/>
                    </a:lnTo>
                    <a:lnTo>
                      <a:pt x="194" y="376"/>
                    </a:lnTo>
                    <a:lnTo>
                      <a:pt x="173" y="447"/>
                    </a:lnTo>
                    <a:lnTo>
                      <a:pt x="163" y="467"/>
                    </a:lnTo>
                    <a:lnTo>
                      <a:pt x="0" y="467"/>
                    </a:lnTo>
                    <a:lnTo>
                      <a:pt x="0" y="406"/>
                    </a:lnTo>
                    <a:lnTo>
                      <a:pt x="0" y="356"/>
                    </a:lnTo>
                    <a:lnTo>
                      <a:pt x="0" y="305"/>
                    </a:lnTo>
                    <a:lnTo>
                      <a:pt x="32" y="265"/>
                    </a:lnTo>
                    <a:lnTo>
                      <a:pt x="92" y="234"/>
                    </a:lnTo>
                    <a:lnTo>
                      <a:pt x="194" y="183"/>
                    </a:lnTo>
                    <a:lnTo>
                      <a:pt x="275" y="132"/>
                    </a:lnTo>
                    <a:lnTo>
                      <a:pt x="347" y="62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49" y="9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17"/>
              <p:cNvSpPr>
                <a:spLocks noChangeAspect="1"/>
              </p:cNvSpPr>
              <p:nvPr/>
            </p:nvSpPr>
            <p:spPr bwMode="auto">
              <a:xfrm>
                <a:off x="254" y="3638"/>
                <a:ext cx="74" cy="148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31" y="193"/>
                  </a:cxn>
                  <a:cxn ang="0">
                    <a:pos x="0" y="285"/>
                  </a:cxn>
                  <a:cxn ang="0">
                    <a:pos x="0" y="377"/>
                  </a:cxn>
                  <a:cxn ang="0">
                    <a:pos x="41" y="437"/>
                  </a:cxn>
                  <a:cxn ang="0">
                    <a:pos x="111" y="458"/>
                  </a:cxn>
                  <a:cxn ang="0">
                    <a:pos x="172" y="437"/>
                  </a:cxn>
                  <a:cxn ang="0">
                    <a:pos x="213" y="397"/>
                  </a:cxn>
                  <a:cxn ang="0">
                    <a:pos x="235" y="346"/>
                  </a:cxn>
                  <a:cxn ang="0">
                    <a:pos x="163" y="356"/>
                  </a:cxn>
                  <a:cxn ang="0">
                    <a:pos x="101" y="315"/>
                  </a:cxn>
                  <a:cxn ang="0">
                    <a:pos x="82" y="264"/>
                  </a:cxn>
                  <a:cxn ang="0">
                    <a:pos x="111" y="143"/>
                  </a:cxn>
                  <a:cxn ang="0">
                    <a:pos x="91" y="152"/>
                  </a:cxn>
                  <a:cxn ang="0">
                    <a:pos x="153" y="0"/>
                  </a:cxn>
                </a:cxnLst>
                <a:rect l="0" t="0" r="r" b="b"/>
                <a:pathLst>
                  <a:path w="235" h="458">
                    <a:moveTo>
                      <a:pt x="153" y="0"/>
                    </a:moveTo>
                    <a:lnTo>
                      <a:pt x="31" y="193"/>
                    </a:lnTo>
                    <a:lnTo>
                      <a:pt x="0" y="285"/>
                    </a:lnTo>
                    <a:lnTo>
                      <a:pt x="0" y="377"/>
                    </a:lnTo>
                    <a:lnTo>
                      <a:pt x="41" y="437"/>
                    </a:lnTo>
                    <a:lnTo>
                      <a:pt x="111" y="458"/>
                    </a:lnTo>
                    <a:lnTo>
                      <a:pt x="172" y="437"/>
                    </a:lnTo>
                    <a:lnTo>
                      <a:pt x="213" y="397"/>
                    </a:lnTo>
                    <a:lnTo>
                      <a:pt x="235" y="346"/>
                    </a:lnTo>
                    <a:lnTo>
                      <a:pt x="163" y="356"/>
                    </a:lnTo>
                    <a:lnTo>
                      <a:pt x="101" y="315"/>
                    </a:lnTo>
                    <a:lnTo>
                      <a:pt x="82" y="264"/>
                    </a:lnTo>
                    <a:lnTo>
                      <a:pt x="111" y="143"/>
                    </a:lnTo>
                    <a:lnTo>
                      <a:pt x="91" y="15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18"/>
              <p:cNvSpPr>
                <a:spLocks noChangeAspect="1"/>
              </p:cNvSpPr>
              <p:nvPr/>
            </p:nvSpPr>
            <p:spPr bwMode="auto">
              <a:xfrm>
                <a:off x="335" y="3638"/>
                <a:ext cx="80" cy="14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25"/>
                  </a:cxn>
                  <a:cxn ang="0">
                    <a:pos x="31" y="336"/>
                  </a:cxn>
                  <a:cxn ang="0">
                    <a:pos x="102" y="407"/>
                  </a:cxn>
                  <a:cxn ang="0">
                    <a:pos x="163" y="438"/>
                  </a:cxn>
                  <a:cxn ang="0">
                    <a:pos x="245" y="416"/>
                  </a:cxn>
                  <a:cxn ang="0">
                    <a:pos x="255" y="387"/>
                  </a:cxn>
                  <a:cxn ang="0">
                    <a:pos x="255" y="295"/>
                  </a:cxn>
                  <a:cxn ang="0">
                    <a:pos x="153" y="305"/>
                  </a:cxn>
                  <a:cxn ang="0">
                    <a:pos x="112" y="285"/>
                  </a:cxn>
                  <a:cxn ang="0">
                    <a:pos x="51" y="254"/>
                  </a:cxn>
                  <a:cxn ang="0">
                    <a:pos x="41" y="225"/>
                  </a:cxn>
                  <a:cxn ang="0">
                    <a:pos x="21" y="143"/>
                  </a:cxn>
                  <a:cxn ang="0">
                    <a:pos x="21" y="0"/>
                  </a:cxn>
                </a:cxnLst>
                <a:rect l="0" t="0" r="r" b="b"/>
                <a:pathLst>
                  <a:path w="255" h="438">
                    <a:moveTo>
                      <a:pt x="21" y="0"/>
                    </a:moveTo>
                    <a:lnTo>
                      <a:pt x="0" y="225"/>
                    </a:lnTo>
                    <a:lnTo>
                      <a:pt x="31" y="336"/>
                    </a:lnTo>
                    <a:lnTo>
                      <a:pt x="102" y="407"/>
                    </a:lnTo>
                    <a:lnTo>
                      <a:pt x="163" y="438"/>
                    </a:lnTo>
                    <a:lnTo>
                      <a:pt x="245" y="416"/>
                    </a:lnTo>
                    <a:lnTo>
                      <a:pt x="255" y="387"/>
                    </a:lnTo>
                    <a:lnTo>
                      <a:pt x="255" y="295"/>
                    </a:lnTo>
                    <a:lnTo>
                      <a:pt x="153" y="305"/>
                    </a:lnTo>
                    <a:lnTo>
                      <a:pt x="112" y="285"/>
                    </a:lnTo>
                    <a:lnTo>
                      <a:pt x="51" y="254"/>
                    </a:lnTo>
                    <a:lnTo>
                      <a:pt x="41" y="225"/>
                    </a:lnTo>
                    <a:lnTo>
                      <a:pt x="21" y="14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19"/>
              <p:cNvSpPr>
                <a:spLocks noChangeAspect="1"/>
              </p:cNvSpPr>
              <p:nvPr/>
            </p:nvSpPr>
            <p:spPr bwMode="auto">
              <a:xfrm>
                <a:off x="286" y="3525"/>
                <a:ext cx="104" cy="97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285"/>
                  </a:cxn>
                  <a:cxn ang="0">
                    <a:pos x="41" y="305"/>
                  </a:cxn>
                  <a:cxn ang="0">
                    <a:pos x="184" y="305"/>
                  </a:cxn>
                  <a:cxn ang="0">
                    <a:pos x="214" y="214"/>
                  </a:cxn>
                  <a:cxn ang="0">
                    <a:pos x="245" y="143"/>
                  </a:cxn>
                  <a:cxn ang="0">
                    <a:pos x="306" y="41"/>
                  </a:cxn>
                  <a:cxn ang="0">
                    <a:pos x="327" y="10"/>
                  </a:cxn>
                  <a:cxn ang="0">
                    <a:pos x="327" y="0"/>
                  </a:cxn>
                  <a:cxn ang="0">
                    <a:pos x="225" y="51"/>
                  </a:cxn>
                  <a:cxn ang="0">
                    <a:pos x="184" y="92"/>
                  </a:cxn>
                  <a:cxn ang="0">
                    <a:pos x="41" y="102"/>
                  </a:cxn>
                  <a:cxn ang="0">
                    <a:pos x="41" y="102"/>
                  </a:cxn>
                  <a:cxn ang="0">
                    <a:pos x="0" y="112"/>
                  </a:cxn>
                </a:cxnLst>
                <a:rect l="0" t="0" r="r" b="b"/>
                <a:pathLst>
                  <a:path w="327" h="305">
                    <a:moveTo>
                      <a:pt x="0" y="112"/>
                    </a:moveTo>
                    <a:lnTo>
                      <a:pt x="0" y="285"/>
                    </a:lnTo>
                    <a:lnTo>
                      <a:pt x="41" y="305"/>
                    </a:lnTo>
                    <a:lnTo>
                      <a:pt x="184" y="305"/>
                    </a:lnTo>
                    <a:lnTo>
                      <a:pt x="214" y="214"/>
                    </a:lnTo>
                    <a:lnTo>
                      <a:pt x="245" y="143"/>
                    </a:lnTo>
                    <a:lnTo>
                      <a:pt x="306" y="41"/>
                    </a:lnTo>
                    <a:lnTo>
                      <a:pt x="327" y="10"/>
                    </a:lnTo>
                    <a:lnTo>
                      <a:pt x="327" y="0"/>
                    </a:lnTo>
                    <a:lnTo>
                      <a:pt x="225" y="51"/>
                    </a:lnTo>
                    <a:lnTo>
                      <a:pt x="184" y="92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20"/>
              <p:cNvSpPr>
                <a:spLocks noChangeAspect="1"/>
              </p:cNvSpPr>
              <p:nvPr/>
            </p:nvSpPr>
            <p:spPr bwMode="auto">
              <a:xfrm>
                <a:off x="136" y="3594"/>
                <a:ext cx="137" cy="6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61" y="20"/>
                  </a:cxn>
                  <a:cxn ang="0">
                    <a:pos x="40" y="40"/>
                  </a:cxn>
                  <a:cxn ang="0">
                    <a:pos x="0" y="61"/>
                  </a:cxn>
                  <a:cxn ang="0">
                    <a:pos x="20" y="112"/>
                  </a:cxn>
                  <a:cxn ang="0">
                    <a:pos x="40" y="163"/>
                  </a:cxn>
                  <a:cxn ang="0">
                    <a:pos x="102" y="193"/>
                  </a:cxn>
                  <a:cxn ang="0">
                    <a:pos x="163" y="193"/>
                  </a:cxn>
                  <a:cxn ang="0">
                    <a:pos x="285" y="142"/>
                  </a:cxn>
                  <a:cxn ang="0">
                    <a:pos x="438" y="30"/>
                  </a:cxn>
                  <a:cxn ang="0">
                    <a:pos x="296" y="103"/>
                  </a:cxn>
                  <a:cxn ang="0">
                    <a:pos x="193" y="122"/>
                  </a:cxn>
                  <a:cxn ang="0">
                    <a:pos x="122" y="91"/>
                  </a:cxn>
                  <a:cxn ang="0">
                    <a:pos x="122" y="50"/>
                  </a:cxn>
                  <a:cxn ang="0">
                    <a:pos x="132" y="50"/>
                  </a:cxn>
                  <a:cxn ang="0">
                    <a:pos x="132" y="0"/>
                  </a:cxn>
                </a:cxnLst>
                <a:rect l="0" t="0" r="r" b="b"/>
                <a:pathLst>
                  <a:path w="438" h="193">
                    <a:moveTo>
                      <a:pt x="132" y="0"/>
                    </a:moveTo>
                    <a:lnTo>
                      <a:pt x="61" y="20"/>
                    </a:lnTo>
                    <a:lnTo>
                      <a:pt x="40" y="40"/>
                    </a:lnTo>
                    <a:lnTo>
                      <a:pt x="0" y="61"/>
                    </a:lnTo>
                    <a:lnTo>
                      <a:pt x="20" y="112"/>
                    </a:lnTo>
                    <a:lnTo>
                      <a:pt x="40" y="163"/>
                    </a:lnTo>
                    <a:lnTo>
                      <a:pt x="102" y="193"/>
                    </a:lnTo>
                    <a:lnTo>
                      <a:pt x="163" y="193"/>
                    </a:lnTo>
                    <a:lnTo>
                      <a:pt x="285" y="142"/>
                    </a:lnTo>
                    <a:lnTo>
                      <a:pt x="438" y="30"/>
                    </a:lnTo>
                    <a:lnTo>
                      <a:pt x="296" y="103"/>
                    </a:lnTo>
                    <a:lnTo>
                      <a:pt x="193" y="122"/>
                    </a:lnTo>
                    <a:lnTo>
                      <a:pt x="122" y="91"/>
                    </a:lnTo>
                    <a:lnTo>
                      <a:pt x="122" y="50"/>
                    </a:lnTo>
                    <a:lnTo>
                      <a:pt x="132" y="5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21"/>
              <p:cNvSpPr>
                <a:spLocks noChangeAspect="1"/>
              </p:cNvSpPr>
              <p:nvPr/>
            </p:nvSpPr>
            <p:spPr bwMode="auto">
              <a:xfrm>
                <a:off x="142" y="3496"/>
                <a:ext cx="131" cy="85"/>
              </a:xfrm>
              <a:custGeom>
                <a:avLst/>
                <a:gdLst/>
                <a:ahLst/>
                <a:cxnLst>
                  <a:cxn ang="0">
                    <a:pos x="418" y="244"/>
                  </a:cxn>
                  <a:cxn ang="0">
                    <a:pos x="347" y="254"/>
                  </a:cxn>
                  <a:cxn ang="0">
                    <a:pos x="255" y="265"/>
                  </a:cxn>
                  <a:cxn ang="0">
                    <a:pos x="143" y="265"/>
                  </a:cxn>
                  <a:cxn ang="0">
                    <a:pos x="51" y="215"/>
                  </a:cxn>
                  <a:cxn ang="0">
                    <a:pos x="10" y="164"/>
                  </a:cxn>
                  <a:cxn ang="0">
                    <a:pos x="0" y="92"/>
                  </a:cxn>
                  <a:cxn ang="0">
                    <a:pos x="10" y="31"/>
                  </a:cxn>
                  <a:cxn ang="0">
                    <a:pos x="61" y="0"/>
                  </a:cxn>
                  <a:cxn ang="0">
                    <a:pos x="133" y="0"/>
                  </a:cxn>
                  <a:cxn ang="0">
                    <a:pos x="133" y="92"/>
                  </a:cxn>
                  <a:cxn ang="0">
                    <a:pos x="143" y="164"/>
                  </a:cxn>
                  <a:cxn ang="0">
                    <a:pos x="184" y="194"/>
                  </a:cxn>
                  <a:cxn ang="0">
                    <a:pos x="235" y="225"/>
                  </a:cxn>
                  <a:cxn ang="0">
                    <a:pos x="295" y="235"/>
                  </a:cxn>
                  <a:cxn ang="0">
                    <a:pos x="295" y="235"/>
                  </a:cxn>
                  <a:cxn ang="0">
                    <a:pos x="418" y="244"/>
                  </a:cxn>
                </a:cxnLst>
                <a:rect l="0" t="0" r="r" b="b"/>
                <a:pathLst>
                  <a:path w="418" h="265">
                    <a:moveTo>
                      <a:pt x="418" y="244"/>
                    </a:moveTo>
                    <a:lnTo>
                      <a:pt x="347" y="254"/>
                    </a:lnTo>
                    <a:lnTo>
                      <a:pt x="255" y="265"/>
                    </a:lnTo>
                    <a:lnTo>
                      <a:pt x="143" y="265"/>
                    </a:lnTo>
                    <a:lnTo>
                      <a:pt x="51" y="215"/>
                    </a:lnTo>
                    <a:lnTo>
                      <a:pt x="10" y="164"/>
                    </a:lnTo>
                    <a:lnTo>
                      <a:pt x="0" y="92"/>
                    </a:lnTo>
                    <a:lnTo>
                      <a:pt x="10" y="31"/>
                    </a:lnTo>
                    <a:lnTo>
                      <a:pt x="61" y="0"/>
                    </a:lnTo>
                    <a:lnTo>
                      <a:pt x="133" y="0"/>
                    </a:lnTo>
                    <a:lnTo>
                      <a:pt x="133" y="92"/>
                    </a:lnTo>
                    <a:lnTo>
                      <a:pt x="143" y="164"/>
                    </a:lnTo>
                    <a:lnTo>
                      <a:pt x="184" y="194"/>
                    </a:lnTo>
                    <a:lnTo>
                      <a:pt x="235" y="225"/>
                    </a:lnTo>
                    <a:lnTo>
                      <a:pt x="295" y="235"/>
                    </a:lnTo>
                    <a:lnTo>
                      <a:pt x="295" y="235"/>
                    </a:lnTo>
                    <a:lnTo>
                      <a:pt x="418" y="244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34" name="Freeform 122"/>
            <p:cNvSpPr>
              <a:spLocks noChangeAspect="1"/>
            </p:cNvSpPr>
            <p:nvPr/>
          </p:nvSpPr>
          <p:spPr bwMode="auto">
            <a:xfrm>
              <a:off x="486" y="3098"/>
              <a:ext cx="581" cy="289"/>
            </a:xfrm>
            <a:custGeom>
              <a:avLst/>
              <a:gdLst/>
              <a:ahLst/>
              <a:cxnLst>
                <a:cxn ang="0">
                  <a:pos x="224" y="945"/>
                </a:cxn>
                <a:cxn ang="0">
                  <a:pos x="672" y="864"/>
                </a:cxn>
                <a:cxn ang="0">
                  <a:pos x="774" y="915"/>
                </a:cxn>
                <a:cxn ang="0">
                  <a:pos x="846" y="966"/>
                </a:cxn>
                <a:cxn ang="0">
                  <a:pos x="876" y="773"/>
                </a:cxn>
                <a:cxn ang="0">
                  <a:pos x="1070" y="630"/>
                </a:cxn>
                <a:cxn ang="0">
                  <a:pos x="1264" y="803"/>
                </a:cxn>
                <a:cxn ang="0">
                  <a:pos x="1172" y="905"/>
                </a:cxn>
                <a:cxn ang="0">
                  <a:pos x="1142" y="783"/>
                </a:cxn>
                <a:cxn ang="0">
                  <a:pos x="1019" y="794"/>
                </a:cxn>
                <a:cxn ang="0">
                  <a:pos x="1070" y="956"/>
                </a:cxn>
                <a:cxn ang="0">
                  <a:pos x="1324" y="884"/>
                </a:cxn>
                <a:cxn ang="0">
                  <a:pos x="1528" y="1007"/>
                </a:cxn>
                <a:cxn ang="0">
                  <a:pos x="1763" y="945"/>
                </a:cxn>
                <a:cxn ang="0">
                  <a:pos x="1885" y="986"/>
                </a:cxn>
                <a:cxn ang="0">
                  <a:pos x="1998" y="894"/>
                </a:cxn>
                <a:cxn ang="0">
                  <a:pos x="1875" y="854"/>
                </a:cxn>
                <a:cxn ang="0">
                  <a:pos x="1753" y="854"/>
                </a:cxn>
                <a:cxn ang="0">
                  <a:pos x="1692" y="843"/>
                </a:cxn>
                <a:cxn ang="0">
                  <a:pos x="1620" y="722"/>
                </a:cxn>
                <a:cxn ang="0">
                  <a:pos x="1498" y="843"/>
                </a:cxn>
                <a:cxn ang="0">
                  <a:pos x="1508" y="925"/>
                </a:cxn>
                <a:cxn ang="0">
                  <a:pos x="1336" y="722"/>
                </a:cxn>
                <a:cxn ang="0">
                  <a:pos x="1040" y="569"/>
                </a:cxn>
                <a:cxn ang="0">
                  <a:pos x="551" y="813"/>
                </a:cxn>
                <a:cxn ang="0">
                  <a:pos x="703" y="498"/>
                </a:cxn>
                <a:cxn ang="0">
                  <a:pos x="846" y="376"/>
                </a:cxn>
                <a:cxn ang="0">
                  <a:pos x="795" y="538"/>
                </a:cxn>
                <a:cxn ang="0">
                  <a:pos x="978" y="498"/>
                </a:cxn>
                <a:cxn ang="0">
                  <a:pos x="836" y="305"/>
                </a:cxn>
                <a:cxn ang="0">
                  <a:pos x="612" y="295"/>
                </a:cxn>
                <a:cxn ang="0">
                  <a:pos x="429" y="173"/>
                </a:cxn>
                <a:cxn ang="0">
                  <a:pos x="560" y="182"/>
                </a:cxn>
                <a:cxn ang="0">
                  <a:pos x="570" y="10"/>
                </a:cxn>
                <a:cxn ang="0">
                  <a:pos x="388" y="41"/>
                </a:cxn>
                <a:cxn ang="0">
                  <a:pos x="367" y="264"/>
                </a:cxn>
                <a:cxn ang="0">
                  <a:pos x="255" y="427"/>
                </a:cxn>
                <a:cxn ang="0">
                  <a:pos x="367" y="529"/>
                </a:cxn>
                <a:cxn ang="0">
                  <a:pos x="459" y="366"/>
                </a:cxn>
                <a:cxn ang="0">
                  <a:pos x="418" y="305"/>
                </a:cxn>
                <a:cxn ang="0">
                  <a:pos x="652" y="447"/>
                </a:cxn>
                <a:cxn ang="0">
                  <a:pos x="520" y="742"/>
                </a:cxn>
                <a:cxn ang="0">
                  <a:pos x="367" y="833"/>
                </a:cxn>
                <a:cxn ang="0">
                  <a:pos x="408" y="620"/>
                </a:cxn>
                <a:cxn ang="0">
                  <a:pos x="275" y="589"/>
                </a:cxn>
                <a:cxn ang="0">
                  <a:pos x="286" y="803"/>
                </a:cxn>
                <a:cxn ang="0">
                  <a:pos x="112" y="874"/>
                </a:cxn>
              </a:cxnLst>
              <a:rect l="0" t="0" r="r" b="b"/>
              <a:pathLst>
                <a:path w="2039" h="1007">
                  <a:moveTo>
                    <a:pt x="0" y="874"/>
                  </a:moveTo>
                  <a:lnTo>
                    <a:pt x="92" y="905"/>
                  </a:lnTo>
                  <a:lnTo>
                    <a:pt x="224" y="945"/>
                  </a:lnTo>
                  <a:lnTo>
                    <a:pt x="429" y="935"/>
                  </a:lnTo>
                  <a:lnTo>
                    <a:pt x="601" y="874"/>
                  </a:lnTo>
                  <a:lnTo>
                    <a:pt x="672" y="864"/>
                  </a:lnTo>
                  <a:lnTo>
                    <a:pt x="723" y="864"/>
                  </a:lnTo>
                  <a:lnTo>
                    <a:pt x="754" y="874"/>
                  </a:lnTo>
                  <a:lnTo>
                    <a:pt x="774" y="915"/>
                  </a:lnTo>
                  <a:lnTo>
                    <a:pt x="764" y="935"/>
                  </a:lnTo>
                  <a:lnTo>
                    <a:pt x="805" y="966"/>
                  </a:lnTo>
                  <a:lnTo>
                    <a:pt x="846" y="966"/>
                  </a:lnTo>
                  <a:lnTo>
                    <a:pt x="897" y="884"/>
                  </a:lnTo>
                  <a:lnTo>
                    <a:pt x="887" y="833"/>
                  </a:lnTo>
                  <a:lnTo>
                    <a:pt x="876" y="773"/>
                  </a:lnTo>
                  <a:lnTo>
                    <a:pt x="805" y="732"/>
                  </a:lnTo>
                  <a:lnTo>
                    <a:pt x="968" y="630"/>
                  </a:lnTo>
                  <a:lnTo>
                    <a:pt x="1070" y="630"/>
                  </a:lnTo>
                  <a:lnTo>
                    <a:pt x="1172" y="651"/>
                  </a:lnTo>
                  <a:lnTo>
                    <a:pt x="1244" y="732"/>
                  </a:lnTo>
                  <a:lnTo>
                    <a:pt x="1264" y="803"/>
                  </a:lnTo>
                  <a:lnTo>
                    <a:pt x="1264" y="854"/>
                  </a:lnTo>
                  <a:lnTo>
                    <a:pt x="1222" y="884"/>
                  </a:lnTo>
                  <a:lnTo>
                    <a:pt x="1172" y="905"/>
                  </a:lnTo>
                  <a:lnTo>
                    <a:pt x="1111" y="894"/>
                  </a:lnTo>
                  <a:lnTo>
                    <a:pt x="1152" y="833"/>
                  </a:lnTo>
                  <a:lnTo>
                    <a:pt x="1142" y="783"/>
                  </a:lnTo>
                  <a:lnTo>
                    <a:pt x="1091" y="773"/>
                  </a:lnTo>
                  <a:lnTo>
                    <a:pt x="1050" y="753"/>
                  </a:lnTo>
                  <a:lnTo>
                    <a:pt x="1019" y="794"/>
                  </a:lnTo>
                  <a:lnTo>
                    <a:pt x="1019" y="864"/>
                  </a:lnTo>
                  <a:lnTo>
                    <a:pt x="1019" y="894"/>
                  </a:lnTo>
                  <a:lnTo>
                    <a:pt x="1070" y="956"/>
                  </a:lnTo>
                  <a:lnTo>
                    <a:pt x="1152" y="976"/>
                  </a:lnTo>
                  <a:lnTo>
                    <a:pt x="1244" y="966"/>
                  </a:lnTo>
                  <a:lnTo>
                    <a:pt x="1324" y="884"/>
                  </a:lnTo>
                  <a:lnTo>
                    <a:pt x="1426" y="935"/>
                  </a:lnTo>
                  <a:lnTo>
                    <a:pt x="1467" y="986"/>
                  </a:lnTo>
                  <a:lnTo>
                    <a:pt x="1528" y="1007"/>
                  </a:lnTo>
                  <a:lnTo>
                    <a:pt x="1630" y="1007"/>
                  </a:lnTo>
                  <a:lnTo>
                    <a:pt x="1681" y="966"/>
                  </a:lnTo>
                  <a:lnTo>
                    <a:pt x="1763" y="945"/>
                  </a:lnTo>
                  <a:lnTo>
                    <a:pt x="1804" y="945"/>
                  </a:lnTo>
                  <a:lnTo>
                    <a:pt x="1845" y="966"/>
                  </a:lnTo>
                  <a:lnTo>
                    <a:pt x="1885" y="986"/>
                  </a:lnTo>
                  <a:lnTo>
                    <a:pt x="1926" y="996"/>
                  </a:lnTo>
                  <a:lnTo>
                    <a:pt x="2039" y="935"/>
                  </a:lnTo>
                  <a:lnTo>
                    <a:pt x="1998" y="894"/>
                  </a:lnTo>
                  <a:lnTo>
                    <a:pt x="1947" y="905"/>
                  </a:lnTo>
                  <a:lnTo>
                    <a:pt x="1916" y="905"/>
                  </a:lnTo>
                  <a:lnTo>
                    <a:pt x="1875" y="854"/>
                  </a:lnTo>
                  <a:lnTo>
                    <a:pt x="1855" y="843"/>
                  </a:lnTo>
                  <a:lnTo>
                    <a:pt x="1794" y="843"/>
                  </a:lnTo>
                  <a:lnTo>
                    <a:pt x="1753" y="854"/>
                  </a:lnTo>
                  <a:lnTo>
                    <a:pt x="1712" y="874"/>
                  </a:lnTo>
                  <a:lnTo>
                    <a:pt x="1681" y="874"/>
                  </a:lnTo>
                  <a:lnTo>
                    <a:pt x="1692" y="843"/>
                  </a:lnTo>
                  <a:lnTo>
                    <a:pt x="1692" y="794"/>
                  </a:lnTo>
                  <a:lnTo>
                    <a:pt x="1661" y="732"/>
                  </a:lnTo>
                  <a:lnTo>
                    <a:pt x="1620" y="722"/>
                  </a:lnTo>
                  <a:lnTo>
                    <a:pt x="1508" y="753"/>
                  </a:lnTo>
                  <a:lnTo>
                    <a:pt x="1498" y="794"/>
                  </a:lnTo>
                  <a:lnTo>
                    <a:pt x="1498" y="843"/>
                  </a:lnTo>
                  <a:lnTo>
                    <a:pt x="1559" y="884"/>
                  </a:lnTo>
                  <a:lnTo>
                    <a:pt x="1559" y="925"/>
                  </a:lnTo>
                  <a:lnTo>
                    <a:pt x="1508" y="925"/>
                  </a:lnTo>
                  <a:lnTo>
                    <a:pt x="1448" y="894"/>
                  </a:lnTo>
                  <a:lnTo>
                    <a:pt x="1376" y="823"/>
                  </a:lnTo>
                  <a:lnTo>
                    <a:pt x="1336" y="722"/>
                  </a:lnTo>
                  <a:lnTo>
                    <a:pt x="1222" y="600"/>
                  </a:lnTo>
                  <a:lnTo>
                    <a:pt x="1142" y="569"/>
                  </a:lnTo>
                  <a:lnTo>
                    <a:pt x="1040" y="569"/>
                  </a:lnTo>
                  <a:lnTo>
                    <a:pt x="917" y="600"/>
                  </a:lnTo>
                  <a:lnTo>
                    <a:pt x="570" y="813"/>
                  </a:lnTo>
                  <a:lnTo>
                    <a:pt x="551" y="813"/>
                  </a:lnTo>
                  <a:lnTo>
                    <a:pt x="551" y="794"/>
                  </a:lnTo>
                  <a:lnTo>
                    <a:pt x="662" y="620"/>
                  </a:lnTo>
                  <a:lnTo>
                    <a:pt x="703" y="498"/>
                  </a:lnTo>
                  <a:lnTo>
                    <a:pt x="754" y="407"/>
                  </a:lnTo>
                  <a:lnTo>
                    <a:pt x="805" y="376"/>
                  </a:lnTo>
                  <a:lnTo>
                    <a:pt x="846" y="376"/>
                  </a:lnTo>
                  <a:lnTo>
                    <a:pt x="846" y="417"/>
                  </a:lnTo>
                  <a:lnTo>
                    <a:pt x="805" y="447"/>
                  </a:lnTo>
                  <a:lnTo>
                    <a:pt x="795" y="538"/>
                  </a:lnTo>
                  <a:lnTo>
                    <a:pt x="846" y="569"/>
                  </a:lnTo>
                  <a:lnTo>
                    <a:pt x="917" y="569"/>
                  </a:lnTo>
                  <a:lnTo>
                    <a:pt x="978" y="498"/>
                  </a:lnTo>
                  <a:lnTo>
                    <a:pt x="968" y="417"/>
                  </a:lnTo>
                  <a:lnTo>
                    <a:pt x="938" y="325"/>
                  </a:lnTo>
                  <a:lnTo>
                    <a:pt x="836" y="305"/>
                  </a:lnTo>
                  <a:lnTo>
                    <a:pt x="754" y="325"/>
                  </a:lnTo>
                  <a:lnTo>
                    <a:pt x="672" y="387"/>
                  </a:lnTo>
                  <a:lnTo>
                    <a:pt x="612" y="295"/>
                  </a:lnTo>
                  <a:lnTo>
                    <a:pt x="551" y="254"/>
                  </a:lnTo>
                  <a:lnTo>
                    <a:pt x="439" y="173"/>
                  </a:lnTo>
                  <a:lnTo>
                    <a:pt x="429" y="173"/>
                  </a:lnTo>
                  <a:lnTo>
                    <a:pt x="439" y="122"/>
                  </a:lnTo>
                  <a:lnTo>
                    <a:pt x="478" y="163"/>
                  </a:lnTo>
                  <a:lnTo>
                    <a:pt x="560" y="182"/>
                  </a:lnTo>
                  <a:lnTo>
                    <a:pt x="612" y="133"/>
                  </a:lnTo>
                  <a:lnTo>
                    <a:pt x="622" y="71"/>
                  </a:lnTo>
                  <a:lnTo>
                    <a:pt x="570" y="10"/>
                  </a:lnTo>
                  <a:lnTo>
                    <a:pt x="531" y="10"/>
                  </a:lnTo>
                  <a:lnTo>
                    <a:pt x="459" y="0"/>
                  </a:lnTo>
                  <a:lnTo>
                    <a:pt x="388" y="41"/>
                  </a:lnTo>
                  <a:lnTo>
                    <a:pt x="347" y="133"/>
                  </a:lnTo>
                  <a:lnTo>
                    <a:pt x="357" y="193"/>
                  </a:lnTo>
                  <a:lnTo>
                    <a:pt x="367" y="264"/>
                  </a:lnTo>
                  <a:lnTo>
                    <a:pt x="337" y="284"/>
                  </a:lnTo>
                  <a:lnTo>
                    <a:pt x="265" y="325"/>
                  </a:lnTo>
                  <a:lnTo>
                    <a:pt x="255" y="427"/>
                  </a:lnTo>
                  <a:lnTo>
                    <a:pt x="275" y="477"/>
                  </a:lnTo>
                  <a:lnTo>
                    <a:pt x="306" y="519"/>
                  </a:lnTo>
                  <a:lnTo>
                    <a:pt x="367" y="529"/>
                  </a:lnTo>
                  <a:lnTo>
                    <a:pt x="459" y="467"/>
                  </a:lnTo>
                  <a:lnTo>
                    <a:pt x="459" y="417"/>
                  </a:lnTo>
                  <a:lnTo>
                    <a:pt x="459" y="366"/>
                  </a:lnTo>
                  <a:lnTo>
                    <a:pt x="418" y="346"/>
                  </a:lnTo>
                  <a:lnTo>
                    <a:pt x="388" y="336"/>
                  </a:lnTo>
                  <a:lnTo>
                    <a:pt x="418" y="305"/>
                  </a:lnTo>
                  <a:lnTo>
                    <a:pt x="531" y="336"/>
                  </a:lnTo>
                  <a:lnTo>
                    <a:pt x="622" y="397"/>
                  </a:lnTo>
                  <a:lnTo>
                    <a:pt x="652" y="447"/>
                  </a:lnTo>
                  <a:lnTo>
                    <a:pt x="652" y="498"/>
                  </a:lnTo>
                  <a:lnTo>
                    <a:pt x="591" y="640"/>
                  </a:lnTo>
                  <a:lnTo>
                    <a:pt x="520" y="742"/>
                  </a:lnTo>
                  <a:lnTo>
                    <a:pt x="489" y="794"/>
                  </a:lnTo>
                  <a:lnTo>
                    <a:pt x="429" y="823"/>
                  </a:lnTo>
                  <a:lnTo>
                    <a:pt x="367" y="833"/>
                  </a:lnTo>
                  <a:lnTo>
                    <a:pt x="397" y="742"/>
                  </a:lnTo>
                  <a:lnTo>
                    <a:pt x="408" y="681"/>
                  </a:lnTo>
                  <a:lnTo>
                    <a:pt x="408" y="620"/>
                  </a:lnTo>
                  <a:lnTo>
                    <a:pt x="388" y="610"/>
                  </a:lnTo>
                  <a:lnTo>
                    <a:pt x="347" y="589"/>
                  </a:lnTo>
                  <a:lnTo>
                    <a:pt x="275" y="589"/>
                  </a:lnTo>
                  <a:lnTo>
                    <a:pt x="275" y="630"/>
                  </a:lnTo>
                  <a:lnTo>
                    <a:pt x="286" y="732"/>
                  </a:lnTo>
                  <a:lnTo>
                    <a:pt x="286" y="803"/>
                  </a:lnTo>
                  <a:lnTo>
                    <a:pt x="204" y="85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5" name="Freeform 123"/>
            <p:cNvSpPr>
              <a:spLocks noChangeAspect="1"/>
            </p:cNvSpPr>
            <p:nvPr/>
          </p:nvSpPr>
          <p:spPr bwMode="auto">
            <a:xfrm>
              <a:off x="139" y="2004"/>
              <a:ext cx="249" cy="1222"/>
            </a:xfrm>
            <a:custGeom>
              <a:avLst/>
              <a:gdLst/>
              <a:ahLst/>
              <a:cxnLst>
                <a:cxn ang="0">
                  <a:pos x="611" y="3995"/>
                </a:cxn>
                <a:cxn ang="0">
                  <a:pos x="611" y="4046"/>
                </a:cxn>
                <a:cxn ang="0">
                  <a:pos x="540" y="4087"/>
                </a:cxn>
                <a:cxn ang="0">
                  <a:pos x="499" y="4107"/>
                </a:cxn>
                <a:cxn ang="0">
                  <a:pos x="407" y="4097"/>
                </a:cxn>
                <a:cxn ang="0">
                  <a:pos x="337" y="4046"/>
                </a:cxn>
                <a:cxn ang="0">
                  <a:pos x="265" y="3975"/>
                </a:cxn>
                <a:cxn ang="0">
                  <a:pos x="204" y="3893"/>
                </a:cxn>
                <a:cxn ang="0">
                  <a:pos x="153" y="3812"/>
                </a:cxn>
                <a:cxn ang="0">
                  <a:pos x="153" y="3721"/>
                </a:cxn>
                <a:cxn ang="0">
                  <a:pos x="143" y="0"/>
                </a:cxn>
                <a:cxn ang="0">
                  <a:pos x="0" y="0"/>
                </a:cxn>
                <a:cxn ang="0">
                  <a:pos x="10" y="3649"/>
                </a:cxn>
                <a:cxn ang="0">
                  <a:pos x="41" y="3883"/>
                </a:cxn>
                <a:cxn ang="0">
                  <a:pos x="143" y="4036"/>
                </a:cxn>
                <a:cxn ang="0">
                  <a:pos x="223" y="4137"/>
                </a:cxn>
                <a:cxn ang="0">
                  <a:pos x="325" y="4198"/>
                </a:cxn>
                <a:cxn ang="0">
                  <a:pos x="478" y="4229"/>
                </a:cxn>
                <a:cxn ang="0">
                  <a:pos x="662" y="4198"/>
                </a:cxn>
                <a:cxn ang="0">
                  <a:pos x="805" y="4107"/>
                </a:cxn>
                <a:cxn ang="0">
                  <a:pos x="856" y="4016"/>
                </a:cxn>
                <a:cxn ang="0">
                  <a:pos x="876" y="3903"/>
                </a:cxn>
                <a:cxn ang="0">
                  <a:pos x="835" y="3801"/>
                </a:cxn>
                <a:cxn ang="0">
                  <a:pos x="754" y="3741"/>
                </a:cxn>
                <a:cxn ang="0">
                  <a:pos x="642" y="3731"/>
                </a:cxn>
                <a:cxn ang="0">
                  <a:pos x="550" y="3751"/>
                </a:cxn>
                <a:cxn ang="0">
                  <a:pos x="519" y="3833"/>
                </a:cxn>
                <a:cxn ang="0">
                  <a:pos x="519" y="3914"/>
                </a:cxn>
                <a:cxn ang="0">
                  <a:pos x="550" y="3954"/>
                </a:cxn>
                <a:cxn ang="0">
                  <a:pos x="621" y="3995"/>
                </a:cxn>
                <a:cxn ang="0">
                  <a:pos x="621" y="3995"/>
                </a:cxn>
                <a:cxn ang="0">
                  <a:pos x="611" y="3995"/>
                </a:cxn>
              </a:cxnLst>
              <a:rect l="0" t="0" r="r" b="b"/>
              <a:pathLst>
                <a:path w="876" h="4229">
                  <a:moveTo>
                    <a:pt x="611" y="3995"/>
                  </a:moveTo>
                  <a:lnTo>
                    <a:pt x="611" y="4046"/>
                  </a:lnTo>
                  <a:lnTo>
                    <a:pt x="540" y="4087"/>
                  </a:lnTo>
                  <a:lnTo>
                    <a:pt x="499" y="4107"/>
                  </a:lnTo>
                  <a:lnTo>
                    <a:pt x="407" y="4097"/>
                  </a:lnTo>
                  <a:lnTo>
                    <a:pt x="337" y="4046"/>
                  </a:lnTo>
                  <a:lnTo>
                    <a:pt x="265" y="3975"/>
                  </a:lnTo>
                  <a:lnTo>
                    <a:pt x="204" y="3893"/>
                  </a:lnTo>
                  <a:lnTo>
                    <a:pt x="153" y="3812"/>
                  </a:lnTo>
                  <a:lnTo>
                    <a:pt x="153" y="3721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10" y="3649"/>
                  </a:lnTo>
                  <a:lnTo>
                    <a:pt x="41" y="3883"/>
                  </a:lnTo>
                  <a:lnTo>
                    <a:pt x="143" y="4036"/>
                  </a:lnTo>
                  <a:lnTo>
                    <a:pt x="223" y="4137"/>
                  </a:lnTo>
                  <a:lnTo>
                    <a:pt x="325" y="4198"/>
                  </a:lnTo>
                  <a:lnTo>
                    <a:pt x="478" y="4229"/>
                  </a:lnTo>
                  <a:lnTo>
                    <a:pt x="662" y="4198"/>
                  </a:lnTo>
                  <a:lnTo>
                    <a:pt x="805" y="4107"/>
                  </a:lnTo>
                  <a:lnTo>
                    <a:pt x="856" y="4016"/>
                  </a:lnTo>
                  <a:lnTo>
                    <a:pt x="876" y="3903"/>
                  </a:lnTo>
                  <a:lnTo>
                    <a:pt x="835" y="3801"/>
                  </a:lnTo>
                  <a:lnTo>
                    <a:pt x="754" y="3741"/>
                  </a:lnTo>
                  <a:lnTo>
                    <a:pt x="642" y="3731"/>
                  </a:lnTo>
                  <a:lnTo>
                    <a:pt x="550" y="3751"/>
                  </a:lnTo>
                  <a:lnTo>
                    <a:pt x="519" y="3833"/>
                  </a:lnTo>
                  <a:lnTo>
                    <a:pt x="519" y="3914"/>
                  </a:lnTo>
                  <a:lnTo>
                    <a:pt x="550" y="3954"/>
                  </a:lnTo>
                  <a:lnTo>
                    <a:pt x="621" y="3995"/>
                  </a:lnTo>
                  <a:lnTo>
                    <a:pt x="621" y="3995"/>
                  </a:lnTo>
                  <a:lnTo>
                    <a:pt x="611" y="3995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6" name="Freeform 124"/>
            <p:cNvSpPr>
              <a:spLocks noChangeAspect="1"/>
            </p:cNvSpPr>
            <p:nvPr/>
          </p:nvSpPr>
          <p:spPr bwMode="auto">
            <a:xfrm>
              <a:off x="208" y="2007"/>
              <a:ext cx="54" cy="1141"/>
            </a:xfrm>
            <a:custGeom>
              <a:avLst/>
              <a:gdLst/>
              <a:ahLst/>
              <a:cxnLst>
                <a:cxn ang="0">
                  <a:pos x="192" y="3946"/>
                </a:cxn>
                <a:cxn ang="0">
                  <a:pos x="90" y="3893"/>
                </a:cxn>
                <a:cxn ang="0">
                  <a:pos x="41" y="3843"/>
                </a:cxn>
                <a:cxn ang="0">
                  <a:pos x="20" y="3701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92" h="3946">
                  <a:moveTo>
                    <a:pt x="192" y="3946"/>
                  </a:moveTo>
                  <a:lnTo>
                    <a:pt x="90" y="3893"/>
                  </a:lnTo>
                  <a:lnTo>
                    <a:pt x="41" y="3843"/>
                  </a:lnTo>
                  <a:lnTo>
                    <a:pt x="20" y="370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7" name="Freeform 125"/>
            <p:cNvSpPr>
              <a:spLocks noChangeAspect="1"/>
            </p:cNvSpPr>
            <p:nvPr/>
          </p:nvSpPr>
          <p:spPr bwMode="auto">
            <a:xfrm>
              <a:off x="455" y="3331"/>
              <a:ext cx="896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92"/>
                </a:cxn>
                <a:cxn ang="0">
                  <a:pos x="101" y="143"/>
                </a:cxn>
                <a:cxn ang="0">
                  <a:pos x="182" y="183"/>
                </a:cxn>
                <a:cxn ang="0">
                  <a:pos x="345" y="224"/>
                </a:cxn>
                <a:cxn ang="0">
                  <a:pos x="427" y="245"/>
                </a:cxn>
                <a:cxn ang="0">
                  <a:pos x="652" y="264"/>
                </a:cxn>
                <a:cxn ang="0">
                  <a:pos x="3148" y="264"/>
                </a:cxn>
                <a:cxn ang="0">
                  <a:pos x="3148" y="264"/>
                </a:cxn>
              </a:cxnLst>
              <a:rect l="0" t="0" r="r" b="b"/>
              <a:pathLst>
                <a:path w="3148" h="264">
                  <a:moveTo>
                    <a:pt x="0" y="0"/>
                  </a:moveTo>
                  <a:lnTo>
                    <a:pt x="40" y="92"/>
                  </a:lnTo>
                  <a:lnTo>
                    <a:pt x="101" y="143"/>
                  </a:lnTo>
                  <a:lnTo>
                    <a:pt x="182" y="183"/>
                  </a:lnTo>
                  <a:lnTo>
                    <a:pt x="345" y="224"/>
                  </a:lnTo>
                  <a:lnTo>
                    <a:pt x="427" y="245"/>
                  </a:lnTo>
                  <a:lnTo>
                    <a:pt x="652" y="264"/>
                  </a:lnTo>
                  <a:lnTo>
                    <a:pt x="3148" y="264"/>
                  </a:lnTo>
                  <a:lnTo>
                    <a:pt x="3148" y="264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8" name="Freeform 126"/>
            <p:cNvSpPr>
              <a:spLocks noChangeAspect="1"/>
            </p:cNvSpPr>
            <p:nvPr/>
          </p:nvSpPr>
          <p:spPr bwMode="auto">
            <a:xfrm>
              <a:off x="232" y="2383"/>
              <a:ext cx="274" cy="737"/>
            </a:xfrm>
            <a:custGeom>
              <a:avLst/>
              <a:gdLst/>
              <a:ahLst/>
              <a:cxnLst>
                <a:cxn ang="0">
                  <a:pos x="21" y="2429"/>
                </a:cxn>
                <a:cxn ang="0">
                  <a:pos x="10" y="2134"/>
                </a:cxn>
                <a:cxn ang="0">
                  <a:pos x="102" y="1829"/>
                </a:cxn>
                <a:cxn ang="0">
                  <a:pos x="21" y="1707"/>
                </a:cxn>
                <a:cxn ang="0">
                  <a:pos x="112" y="1595"/>
                </a:cxn>
                <a:cxn ang="0">
                  <a:pos x="225" y="1717"/>
                </a:cxn>
                <a:cxn ang="0">
                  <a:pos x="408" y="1443"/>
                </a:cxn>
                <a:cxn ang="0">
                  <a:pos x="306" y="1209"/>
                </a:cxn>
                <a:cxn ang="0">
                  <a:pos x="82" y="1259"/>
                </a:cxn>
                <a:cxn ang="0">
                  <a:pos x="123" y="1310"/>
                </a:cxn>
                <a:cxn ang="0">
                  <a:pos x="235" y="1361"/>
                </a:cxn>
                <a:cxn ang="0">
                  <a:pos x="163" y="1463"/>
                </a:cxn>
                <a:cxn ang="0">
                  <a:pos x="10" y="1320"/>
                </a:cxn>
                <a:cxn ang="0">
                  <a:pos x="10" y="1026"/>
                </a:cxn>
                <a:cxn ang="0">
                  <a:pos x="72" y="690"/>
                </a:cxn>
                <a:cxn ang="0">
                  <a:pos x="61" y="559"/>
                </a:cxn>
                <a:cxn ang="0">
                  <a:pos x="31" y="334"/>
                </a:cxn>
                <a:cxn ang="0">
                  <a:pos x="10" y="50"/>
                </a:cxn>
                <a:cxn ang="0">
                  <a:pos x="82" y="30"/>
                </a:cxn>
                <a:cxn ang="0">
                  <a:pos x="82" y="203"/>
                </a:cxn>
                <a:cxn ang="0">
                  <a:pos x="225" y="528"/>
                </a:cxn>
                <a:cxn ang="0">
                  <a:pos x="174" y="680"/>
                </a:cxn>
                <a:cxn ang="0">
                  <a:pos x="255" y="731"/>
                </a:cxn>
                <a:cxn ang="0">
                  <a:pos x="306" y="904"/>
                </a:cxn>
                <a:cxn ang="0">
                  <a:pos x="184" y="954"/>
                </a:cxn>
                <a:cxn ang="0">
                  <a:pos x="194" y="833"/>
                </a:cxn>
                <a:cxn ang="0">
                  <a:pos x="123" y="792"/>
                </a:cxn>
                <a:cxn ang="0">
                  <a:pos x="82" y="985"/>
                </a:cxn>
                <a:cxn ang="0">
                  <a:pos x="419" y="1218"/>
                </a:cxn>
                <a:cxn ang="0">
                  <a:pos x="459" y="1565"/>
                </a:cxn>
                <a:cxn ang="0">
                  <a:pos x="215" y="1799"/>
                </a:cxn>
                <a:cxn ang="0">
                  <a:pos x="112" y="2002"/>
                </a:cxn>
                <a:cxn ang="0">
                  <a:pos x="560" y="1819"/>
                </a:cxn>
                <a:cxn ang="0">
                  <a:pos x="521" y="1758"/>
                </a:cxn>
                <a:cxn ang="0">
                  <a:pos x="632" y="1585"/>
                </a:cxn>
                <a:cxn ang="0">
                  <a:pos x="764" y="1748"/>
                </a:cxn>
                <a:cxn ang="0">
                  <a:pos x="724" y="1961"/>
                </a:cxn>
                <a:cxn ang="0">
                  <a:pos x="805" y="2094"/>
                </a:cxn>
                <a:cxn ang="0">
                  <a:pos x="815" y="2022"/>
                </a:cxn>
                <a:cxn ang="0">
                  <a:pos x="968" y="2053"/>
                </a:cxn>
                <a:cxn ang="0">
                  <a:pos x="836" y="2185"/>
                </a:cxn>
                <a:cxn ang="0">
                  <a:pos x="683" y="2266"/>
                </a:cxn>
                <a:cxn ang="0">
                  <a:pos x="449" y="2215"/>
                </a:cxn>
                <a:cxn ang="0">
                  <a:pos x="571" y="2073"/>
                </a:cxn>
                <a:cxn ang="0">
                  <a:pos x="571" y="2185"/>
                </a:cxn>
                <a:cxn ang="0">
                  <a:pos x="662" y="2205"/>
                </a:cxn>
                <a:cxn ang="0">
                  <a:pos x="662" y="1981"/>
                </a:cxn>
                <a:cxn ang="0">
                  <a:pos x="439" y="1889"/>
                </a:cxn>
                <a:cxn ang="0">
                  <a:pos x="133" y="2094"/>
                </a:cxn>
                <a:cxn ang="0">
                  <a:pos x="306" y="2134"/>
                </a:cxn>
                <a:cxn ang="0">
                  <a:pos x="347" y="2286"/>
                </a:cxn>
                <a:cxn ang="0">
                  <a:pos x="163" y="2286"/>
                </a:cxn>
                <a:cxn ang="0">
                  <a:pos x="123" y="2450"/>
                </a:cxn>
                <a:cxn ang="0">
                  <a:pos x="123" y="2550"/>
                </a:cxn>
              </a:cxnLst>
              <a:rect l="0" t="0" r="r" b="b"/>
              <a:pathLst>
                <a:path w="968" h="2550">
                  <a:moveTo>
                    <a:pt x="123" y="2550"/>
                  </a:moveTo>
                  <a:lnTo>
                    <a:pt x="61" y="2510"/>
                  </a:lnTo>
                  <a:lnTo>
                    <a:pt x="21" y="2429"/>
                  </a:lnTo>
                  <a:lnTo>
                    <a:pt x="10" y="2327"/>
                  </a:lnTo>
                  <a:lnTo>
                    <a:pt x="10" y="2225"/>
                  </a:lnTo>
                  <a:lnTo>
                    <a:pt x="10" y="2134"/>
                  </a:lnTo>
                  <a:lnTo>
                    <a:pt x="31" y="2032"/>
                  </a:lnTo>
                  <a:lnTo>
                    <a:pt x="61" y="1921"/>
                  </a:lnTo>
                  <a:lnTo>
                    <a:pt x="102" y="1829"/>
                  </a:lnTo>
                  <a:lnTo>
                    <a:pt x="102" y="1799"/>
                  </a:lnTo>
                  <a:lnTo>
                    <a:pt x="82" y="1727"/>
                  </a:lnTo>
                  <a:lnTo>
                    <a:pt x="21" y="1707"/>
                  </a:lnTo>
                  <a:lnTo>
                    <a:pt x="21" y="1646"/>
                  </a:lnTo>
                  <a:lnTo>
                    <a:pt x="61" y="1595"/>
                  </a:lnTo>
                  <a:lnTo>
                    <a:pt x="112" y="1595"/>
                  </a:lnTo>
                  <a:lnTo>
                    <a:pt x="174" y="1625"/>
                  </a:lnTo>
                  <a:lnTo>
                    <a:pt x="225" y="1676"/>
                  </a:lnTo>
                  <a:lnTo>
                    <a:pt x="225" y="1717"/>
                  </a:lnTo>
                  <a:lnTo>
                    <a:pt x="286" y="1687"/>
                  </a:lnTo>
                  <a:lnTo>
                    <a:pt x="378" y="1585"/>
                  </a:lnTo>
                  <a:lnTo>
                    <a:pt x="408" y="1443"/>
                  </a:lnTo>
                  <a:lnTo>
                    <a:pt x="398" y="1341"/>
                  </a:lnTo>
                  <a:lnTo>
                    <a:pt x="357" y="1259"/>
                  </a:lnTo>
                  <a:lnTo>
                    <a:pt x="306" y="1209"/>
                  </a:lnTo>
                  <a:lnTo>
                    <a:pt x="225" y="1189"/>
                  </a:lnTo>
                  <a:lnTo>
                    <a:pt x="102" y="1209"/>
                  </a:lnTo>
                  <a:lnTo>
                    <a:pt x="82" y="1259"/>
                  </a:lnTo>
                  <a:lnTo>
                    <a:pt x="72" y="1281"/>
                  </a:lnTo>
                  <a:lnTo>
                    <a:pt x="92" y="1320"/>
                  </a:lnTo>
                  <a:lnTo>
                    <a:pt x="123" y="1310"/>
                  </a:lnTo>
                  <a:lnTo>
                    <a:pt x="163" y="1300"/>
                  </a:lnTo>
                  <a:lnTo>
                    <a:pt x="204" y="1331"/>
                  </a:lnTo>
                  <a:lnTo>
                    <a:pt x="235" y="1361"/>
                  </a:lnTo>
                  <a:lnTo>
                    <a:pt x="235" y="1412"/>
                  </a:lnTo>
                  <a:lnTo>
                    <a:pt x="204" y="1443"/>
                  </a:lnTo>
                  <a:lnTo>
                    <a:pt x="163" y="1463"/>
                  </a:lnTo>
                  <a:lnTo>
                    <a:pt x="72" y="1443"/>
                  </a:lnTo>
                  <a:lnTo>
                    <a:pt x="31" y="1382"/>
                  </a:lnTo>
                  <a:lnTo>
                    <a:pt x="10" y="1320"/>
                  </a:lnTo>
                  <a:lnTo>
                    <a:pt x="10" y="1239"/>
                  </a:lnTo>
                  <a:lnTo>
                    <a:pt x="102" y="1138"/>
                  </a:lnTo>
                  <a:lnTo>
                    <a:pt x="10" y="1026"/>
                  </a:lnTo>
                  <a:lnTo>
                    <a:pt x="10" y="925"/>
                  </a:lnTo>
                  <a:lnTo>
                    <a:pt x="0" y="813"/>
                  </a:lnTo>
                  <a:lnTo>
                    <a:pt x="72" y="690"/>
                  </a:lnTo>
                  <a:lnTo>
                    <a:pt x="153" y="579"/>
                  </a:lnTo>
                  <a:lnTo>
                    <a:pt x="133" y="559"/>
                  </a:lnTo>
                  <a:lnTo>
                    <a:pt x="61" y="559"/>
                  </a:lnTo>
                  <a:lnTo>
                    <a:pt x="21" y="487"/>
                  </a:lnTo>
                  <a:lnTo>
                    <a:pt x="61" y="375"/>
                  </a:lnTo>
                  <a:lnTo>
                    <a:pt x="31" y="334"/>
                  </a:lnTo>
                  <a:lnTo>
                    <a:pt x="21" y="254"/>
                  </a:lnTo>
                  <a:lnTo>
                    <a:pt x="10" y="111"/>
                  </a:lnTo>
                  <a:lnTo>
                    <a:pt x="10" y="50"/>
                  </a:lnTo>
                  <a:lnTo>
                    <a:pt x="31" y="0"/>
                  </a:lnTo>
                  <a:lnTo>
                    <a:pt x="72" y="10"/>
                  </a:lnTo>
                  <a:lnTo>
                    <a:pt x="82" y="30"/>
                  </a:lnTo>
                  <a:lnTo>
                    <a:pt x="102" y="70"/>
                  </a:lnTo>
                  <a:lnTo>
                    <a:pt x="82" y="111"/>
                  </a:lnTo>
                  <a:lnTo>
                    <a:pt x="82" y="203"/>
                  </a:lnTo>
                  <a:lnTo>
                    <a:pt x="112" y="284"/>
                  </a:lnTo>
                  <a:lnTo>
                    <a:pt x="215" y="467"/>
                  </a:lnTo>
                  <a:lnTo>
                    <a:pt x="225" y="528"/>
                  </a:lnTo>
                  <a:lnTo>
                    <a:pt x="215" y="608"/>
                  </a:lnTo>
                  <a:lnTo>
                    <a:pt x="194" y="650"/>
                  </a:lnTo>
                  <a:lnTo>
                    <a:pt x="174" y="680"/>
                  </a:lnTo>
                  <a:lnTo>
                    <a:pt x="174" y="710"/>
                  </a:lnTo>
                  <a:lnTo>
                    <a:pt x="204" y="721"/>
                  </a:lnTo>
                  <a:lnTo>
                    <a:pt x="255" y="731"/>
                  </a:lnTo>
                  <a:lnTo>
                    <a:pt x="296" y="772"/>
                  </a:lnTo>
                  <a:lnTo>
                    <a:pt x="337" y="843"/>
                  </a:lnTo>
                  <a:lnTo>
                    <a:pt x="306" y="904"/>
                  </a:lnTo>
                  <a:lnTo>
                    <a:pt x="276" y="944"/>
                  </a:lnTo>
                  <a:lnTo>
                    <a:pt x="235" y="975"/>
                  </a:lnTo>
                  <a:lnTo>
                    <a:pt x="184" y="954"/>
                  </a:lnTo>
                  <a:lnTo>
                    <a:pt x="174" y="915"/>
                  </a:lnTo>
                  <a:lnTo>
                    <a:pt x="174" y="864"/>
                  </a:lnTo>
                  <a:lnTo>
                    <a:pt x="194" y="833"/>
                  </a:lnTo>
                  <a:lnTo>
                    <a:pt x="194" y="792"/>
                  </a:lnTo>
                  <a:lnTo>
                    <a:pt x="184" y="792"/>
                  </a:lnTo>
                  <a:lnTo>
                    <a:pt x="123" y="792"/>
                  </a:lnTo>
                  <a:lnTo>
                    <a:pt x="92" y="843"/>
                  </a:lnTo>
                  <a:lnTo>
                    <a:pt x="72" y="894"/>
                  </a:lnTo>
                  <a:lnTo>
                    <a:pt x="82" y="985"/>
                  </a:lnTo>
                  <a:lnTo>
                    <a:pt x="153" y="1056"/>
                  </a:lnTo>
                  <a:lnTo>
                    <a:pt x="255" y="1117"/>
                  </a:lnTo>
                  <a:lnTo>
                    <a:pt x="419" y="1218"/>
                  </a:lnTo>
                  <a:lnTo>
                    <a:pt x="479" y="1320"/>
                  </a:lnTo>
                  <a:lnTo>
                    <a:pt x="500" y="1443"/>
                  </a:lnTo>
                  <a:lnTo>
                    <a:pt x="459" y="1565"/>
                  </a:lnTo>
                  <a:lnTo>
                    <a:pt x="398" y="1666"/>
                  </a:lnTo>
                  <a:lnTo>
                    <a:pt x="306" y="1727"/>
                  </a:lnTo>
                  <a:lnTo>
                    <a:pt x="215" y="1799"/>
                  </a:lnTo>
                  <a:lnTo>
                    <a:pt x="174" y="1849"/>
                  </a:lnTo>
                  <a:lnTo>
                    <a:pt x="133" y="1921"/>
                  </a:lnTo>
                  <a:lnTo>
                    <a:pt x="112" y="2002"/>
                  </a:lnTo>
                  <a:lnTo>
                    <a:pt x="225" y="1910"/>
                  </a:lnTo>
                  <a:lnTo>
                    <a:pt x="357" y="1829"/>
                  </a:lnTo>
                  <a:lnTo>
                    <a:pt x="560" y="1819"/>
                  </a:lnTo>
                  <a:lnTo>
                    <a:pt x="632" y="1799"/>
                  </a:lnTo>
                  <a:lnTo>
                    <a:pt x="550" y="1768"/>
                  </a:lnTo>
                  <a:lnTo>
                    <a:pt x="521" y="1758"/>
                  </a:lnTo>
                  <a:lnTo>
                    <a:pt x="510" y="1676"/>
                  </a:lnTo>
                  <a:lnTo>
                    <a:pt x="560" y="1605"/>
                  </a:lnTo>
                  <a:lnTo>
                    <a:pt x="632" y="1585"/>
                  </a:lnTo>
                  <a:lnTo>
                    <a:pt x="713" y="1625"/>
                  </a:lnTo>
                  <a:lnTo>
                    <a:pt x="734" y="1687"/>
                  </a:lnTo>
                  <a:lnTo>
                    <a:pt x="764" y="1748"/>
                  </a:lnTo>
                  <a:lnTo>
                    <a:pt x="713" y="1819"/>
                  </a:lnTo>
                  <a:lnTo>
                    <a:pt x="673" y="1879"/>
                  </a:lnTo>
                  <a:lnTo>
                    <a:pt x="724" y="1961"/>
                  </a:lnTo>
                  <a:lnTo>
                    <a:pt x="754" y="2073"/>
                  </a:lnTo>
                  <a:lnTo>
                    <a:pt x="754" y="2094"/>
                  </a:lnTo>
                  <a:lnTo>
                    <a:pt x="805" y="2094"/>
                  </a:lnTo>
                  <a:lnTo>
                    <a:pt x="846" y="2083"/>
                  </a:lnTo>
                  <a:lnTo>
                    <a:pt x="856" y="2063"/>
                  </a:lnTo>
                  <a:lnTo>
                    <a:pt x="815" y="2022"/>
                  </a:lnTo>
                  <a:lnTo>
                    <a:pt x="866" y="1951"/>
                  </a:lnTo>
                  <a:lnTo>
                    <a:pt x="958" y="1971"/>
                  </a:lnTo>
                  <a:lnTo>
                    <a:pt x="968" y="2053"/>
                  </a:lnTo>
                  <a:lnTo>
                    <a:pt x="948" y="2113"/>
                  </a:lnTo>
                  <a:lnTo>
                    <a:pt x="907" y="2165"/>
                  </a:lnTo>
                  <a:lnTo>
                    <a:pt x="836" y="2185"/>
                  </a:lnTo>
                  <a:lnTo>
                    <a:pt x="785" y="2165"/>
                  </a:lnTo>
                  <a:lnTo>
                    <a:pt x="713" y="2235"/>
                  </a:lnTo>
                  <a:lnTo>
                    <a:pt x="683" y="2266"/>
                  </a:lnTo>
                  <a:lnTo>
                    <a:pt x="642" y="2286"/>
                  </a:lnTo>
                  <a:lnTo>
                    <a:pt x="521" y="2296"/>
                  </a:lnTo>
                  <a:lnTo>
                    <a:pt x="449" y="2215"/>
                  </a:lnTo>
                  <a:lnTo>
                    <a:pt x="449" y="2123"/>
                  </a:lnTo>
                  <a:lnTo>
                    <a:pt x="479" y="2073"/>
                  </a:lnTo>
                  <a:lnTo>
                    <a:pt x="571" y="2073"/>
                  </a:lnTo>
                  <a:lnTo>
                    <a:pt x="602" y="2123"/>
                  </a:lnTo>
                  <a:lnTo>
                    <a:pt x="602" y="2155"/>
                  </a:lnTo>
                  <a:lnTo>
                    <a:pt x="571" y="2185"/>
                  </a:lnTo>
                  <a:lnTo>
                    <a:pt x="560" y="2225"/>
                  </a:lnTo>
                  <a:lnTo>
                    <a:pt x="612" y="2235"/>
                  </a:lnTo>
                  <a:lnTo>
                    <a:pt x="662" y="2205"/>
                  </a:lnTo>
                  <a:lnTo>
                    <a:pt x="704" y="2145"/>
                  </a:lnTo>
                  <a:lnTo>
                    <a:pt x="704" y="2083"/>
                  </a:lnTo>
                  <a:lnTo>
                    <a:pt x="662" y="1981"/>
                  </a:lnTo>
                  <a:lnTo>
                    <a:pt x="581" y="1921"/>
                  </a:lnTo>
                  <a:lnTo>
                    <a:pt x="541" y="1879"/>
                  </a:lnTo>
                  <a:lnTo>
                    <a:pt x="439" y="1889"/>
                  </a:lnTo>
                  <a:lnTo>
                    <a:pt x="286" y="1971"/>
                  </a:lnTo>
                  <a:lnTo>
                    <a:pt x="174" y="2032"/>
                  </a:lnTo>
                  <a:lnTo>
                    <a:pt x="133" y="2094"/>
                  </a:lnTo>
                  <a:lnTo>
                    <a:pt x="133" y="2185"/>
                  </a:lnTo>
                  <a:lnTo>
                    <a:pt x="245" y="2134"/>
                  </a:lnTo>
                  <a:lnTo>
                    <a:pt x="306" y="2134"/>
                  </a:lnTo>
                  <a:lnTo>
                    <a:pt x="368" y="2175"/>
                  </a:lnTo>
                  <a:lnTo>
                    <a:pt x="388" y="2245"/>
                  </a:lnTo>
                  <a:lnTo>
                    <a:pt x="347" y="2286"/>
                  </a:lnTo>
                  <a:lnTo>
                    <a:pt x="276" y="2266"/>
                  </a:lnTo>
                  <a:lnTo>
                    <a:pt x="235" y="2266"/>
                  </a:lnTo>
                  <a:lnTo>
                    <a:pt x="163" y="2286"/>
                  </a:lnTo>
                  <a:lnTo>
                    <a:pt x="133" y="2317"/>
                  </a:lnTo>
                  <a:lnTo>
                    <a:pt x="123" y="2368"/>
                  </a:lnTo>
                  <a:lnTo>
                    <a:pt x="123" y="2450"/>
                  </a:lnTo>
                  <a:lnTo>
                    <a:pt x="133" y="2489"/>
                  </a:lnTo>
                  <a:lnTo>
                    <a:pt x="133" y="2489"/>
                  </a:lnTo>
                  <a:lnTo>
                    <a:pt x="123" y="255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9" name="Freeform 127"/>
            <p:cNvSpPr>
              <a:spLocks noChangeAspect="1"/>
            </p:cNvSpPr>
            <p:nvPr/>
          </p:nvSpPr>
          <p:spPr bwMode="auto">
            <a:xfrm>
              <a:off x="1352" y="528"/>
              <a:ext cx="978" cy="267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2889" y="163"/>
                </a:cxn>
                <a:cxn ang="0">
                  <a:pos x="3061" y="223"/>
                </a:cxn>
                <a:cxn ang="0">
                  <a:pos x="3172" y="315"/>
                </a:cxn>
                <a:cxn ang="0">
                  <a:pos x="3212" y="386"/>
                </a:cxn>
                <a:cxn ang="0">
                  <a:pos x="3242" y="457"/>
                </a:cxn>
                <a:cxn ang="0">
                  <a:pos x="3253" y="569"/>
                </a:cxn>
                <a:cxn ang="0">
                  <a:pos x="3212" y="651"/>
                </a:cxn>
                <a:cxn ang="0">
                  <a:pos x="3172" y="620"/>
                </a:cxn>
                <a:cxn ang="0">
                  <a:pos x="3041" y="579"/>
                </a:cxn>
                <a:cxn ang="0">
                  <a:pos x="2940" y="610"/>
                </a:cxn>
                <a:cxn ang="0">
                  <a:pos x="2889" y="702"/>
                </a:cxn>
                <a:cxn ang="0">
                  <a:pos x="2919" y="823"/>
                </a:cxn>
                <a:cxn ang="0">
                  <a:pos x="2960" y="875"/>
                </a:cxn>
                <a:cxn ang="0">
                  <a:pos x="3020" y="904"/>
                </a:cxn>
                <a:cxn ang="0">
                  <a:pos x="3092" y="925"/>
                </a:cxn>
                <a:cxn ang="0">
                  <a:pos x="3193" y="904"/>
                </a:cxn>
                <a:cxn ang="0">
                  <a:pos x="3263" y="864"/>
                </a:cxn>
                <a:cxn ang="0">
                  <a:pos x="3355" y="732"/>
                </a:cxn>
                <a:cxn ang="0">
                  <a:pos x="3415" y="681"/>
                </a:cxn>
                <a:cxn ang="0">
                  <a:pos x="3435" y="569"/>
                </a:cxn>
                <a:cxn ang="0">
                  <a:pos x="3435" y="437"/>
                </a:cxn>
                <a:cxn ang="0">
                  <a:pos x="3334" y="274"/>
                </a:cxn>
                <a:cxn ang="0">
                  <a:pos x="3212" y="153"/>
                </a:cxn>
                <a:cxn ang="0">
                  <a:pos x="3112" y="92"/>
                </a:cxn>
                <a:cxn ang="0">
                  <a:pos x="3010" y="51"/>
                </a:cxn>
                <a:cxn ang="0">
                  <a:pos x="2919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143"/>
                </a:cxn>
              </a:cxnLst>
              <a:rect l="0" t="0" r="r" b="b"/>
              <a:pathLst>
                <a:path w="3435" h="925">
                  <a:moveTo>
                    <a:pt x="0" y="143"/>
                  </a:moveTo>
                  <a:lnTo>
                    <a:pt x="2889" y="163"/>
                  </a:lnTo>
                  <a:lnTo>
                    <a:pt x="3061" y="223"/>
                  </a:lnTo>
                  <a:lnTo>
                    <a:pt x="3172" y="315"/>
                  </a:lnTo>
                  <a:lnTo>
                    <a:pt x="3212" y="386"/>
                  </a:lnTo>
                  <a:lnTo>
                    <a:pt x="3242" y="457"/>
                  </a:lnTo>
                  <a:lnTo>
                    <a:pt x="3253" y="569"/>
                  </a:lnTo>
                  <a:lnTo>
                    <a:pt x="3212" y="651"/>
                  </a:lnTo>
                  <a:lnTo>
                    <a:pt x="3172" y="620"/>
                  </a:lnTo>
                  <a:lnTo>
                    <a:pt x="3041" y="579"/>
                  </a:lnTo>
                  <a:lnTo>
                    <a:pt x="2940" y="610"/>
                  </a:lnTo>
                  <a:lnTo>
                    <a:pt x="2889" y="702"/>
                  </a:lnTo>
                  <a:lnTo>
                    <a:pt x="2919" y="823"/>
                  </a:lnTo>
                  <a:lnTo>
                    <a:pt x="2960" y="875"/>
                  </a:lnTo>
                  <a:lnTo>
                    <a:pt x="3020" y="904"/>
                  </a:lnTo>
                  <a:lnTo>
                    <a:pt x="3092" y="925"/>
                  </a:lnTo>
                  <a:lnTo>
                    <a:pt x="3193" y="904"/>
                  </a:lnTo>
                  <a:lnTo>
                    <a:pt x="3263" y="864"/>
                  </a:lnTo>
                  <a:lnTo>
                    <a:pt x="3355" y="732"/>
                  </a:lnTo>
                  <a:lnTo>
                    <a:pt x="3415" y="681"/>
                  </a:lnTo>
                  <a:lnTo>
                    <a:pt x="3435" y="569"/>
                  </a:lnTo>
                  <a:lnTo>
                    <a:pt x="3435" y="437"/>
                  </a:lnTo>
                  <a:lnTo>
                    <a:pt x="3334" y="274"/>
                  </a:lnTo>
                  <a:lnTo>
                    <a:pt x="3212" y="153"/>
                  </a:lnTo>
                  <a:lnTo>
                    <a:pt x="3112" y="92"/>
                  </a:lnTo>
                  <a:lnTo>
                    <a:pt x="3010" y="51"/>
                  </a:lnTo>
                  <a:lnTo>
                    <a:pt x="2919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0" name="Freeform 128"/>
            <p:cNvSpPr>
              <a:spLocks noChangeAspect="1"/>
            </p:cNvSpPr>
            <p:nvPr/>
          </p:nvSpPr>
          <p:spPr bwMode="auto">
            <a:xfrm>
              <a:off x="2107" y="798"/>
              <a:ext cx="192" cy="181"/>
            </a:xfrm>
            <a:custGeom>
              <a:avLst/>
              <a:gdLst/>
              <a:ahLst/>
              <a:cxnLst>
                <a:cxn ang="0">
                  <a:pos x="678" y="0"/>
                </a:cxn>
                <a:cxn ang="0">
                  <a:pos x="638" y="50"/>
                </a:cxn>
                <a:cxn ang="0">
                  <a:pos x="607" y="91"/>
                </a:cxn>
                <a:cxn ang="0">
                  <a:pos x="566" y="152"/>
                </a:cxn>
                <a:cxn ang="0">
                  <a:pos x="556" y="203"/>
                </a:cxn>
                <a:cxn ang="0">
                  <a:pos x="556" y="254"/>
                </a:cxn>
                <a:cxn ang="0">
                  <a:pos x="587" y="316"/>
                </a:cxn>
                <a:cxn ang="0">
                  <a:pos x="617" y="367"/>
                </a:cxn>
                <a:cxn ang="0">
                  <a:pos x="638" y="406"/>
                </a:cxn>
                <a:cxn ang="0">
                  <a:pos x="617" y="427"/>
                </a:cxn>
                <a:cxn ang="0">
                  <a:pos x="566" y="457"/>
                </a:cxn>
                <a:cxn ang="0">
                  <a:pos x="537" y="457"/>
                </a:cxn>
                <a:cxn ang="0">
                  <a:pos x="475" y="457"/>
                </a:cxn>
                <a:cxn ang="0">
                  <a:pos x="436" y="427"/>
                </a:cxn>
                <a:cxn ang="0">
                  <a:pos x="405" y="427"/>
                </a:cxn>
                <a:cxn ang="0">
                  <a:pos x="385" y="437"/>
                </a:cxn>
                <a:cxn ang="0">
                  <a:pos x="385" y="468"/>
                </a:cxn>
                <a:cxn ang="0">
                  <a:pos x="354" y="498"/>
                </a:cxn>
                <a:cxn ang="0">
                  <a:pos x="335" y="539"/>
                </a:cxn>
                <a:cxn ang="0">
                  <a:pos x="274" y="549"/>
                </a:cxn>
                <a:cxn ang="0">
                  <a:pos x="193" y="549"/>
                </a:cxn>
                <a:cxn ang="0">
                  <a:pos x="152" y="559"/>
                </a:cxn>
                <a:cxn ang="0">
                  <a:pos x="82" y="600"/>
                </a:cxn>
                <a:cxn ang="0">
                  <a:pos x="51" y="621"/>
                </a:cxn>
                <a:cxn ang="0">
                  <a:pos x="21" y="621"/>
                </a:cxn>
                <a:cxn ang="0">
                  <a:pos x="0" y="580"/>
                </a:cxn>
                <a:cxn ang="0">
                  <a:pos x="31" y="539"/>
                </a:cxn>
                <a:cxn ang="0">
                  <a:pos x="72" y="498"/>
                </a:cxn>
                <a:cxn ang="0">
                  <a:pos x="102" y="468"/>
                </a:cxn>
                <a:cxn ang="0">
                  <a:pos x="123" y="417"/>
                </a:cxn>
                <a:cxn ang="0">
                  <a:pos x="163" y="346"/>
                </a:cxn>
                <a:cxn ang="0">
                  <a:pos x="203" y="316"/>
                </a:cxn>
                <a:cxn ang="0">
                  <a:pos x="263" y="275"/>
                </a:cxn>
                <a:cxn ang="0">
                  <a:pos x="203" y="214"/>
                </a:cxn>
                <a:cxn ang="0">
                  <a:pos x="183" y="163"/>
                </a:cxn>
                <a:cxn ang="0">
                  <a:pos x="183" y="91"/>
                </a:cxn>
                <a:cxn ang="0">
                  <a:pos x="233" y="21"/>
                </a:cxn>
                <a:cxn ang="0">
                  <a:pos x="294" y="61"/>
                </a:cxn>
                <a:cxn ang="0">
                  <a:pos x="335" y="91"/>
                </a:cxn>
                <a:cxn ang="0">
                  <a:pos x="395" y="101"/>
                </a:cxn>
                <a:cxn ang="0">
                  <a:pos x="456" y="91"/>
                </a:cxn>
                <a:cxn ang="0">
                  <a:pos x="456" y="91"/>
                </a:cxn>
                <a:cxn ang="0">
                  <a:pos x="678" y="0"/>
                </a:cxn>
              </a:cxnLst>
              <a:rect l="0" t="0" r="r" b="b"/>
              <a:pathLst>
                <a:path w="678" h="621">
                  <a:moveTo>
                    <a:pt x="678" y="0"/>
                  </a:moveTo>
                  <a:lnTo>
                    <a:pt x="638" y="50"/>
                  </a:lnTo>
                  <a:lnTo>
                    <a:pt x="607" y="91"/>
                  </a:lnTo>
                  <a:lnTo>
                    <a:pt x="566" y="152"/>
                  </a:lnTo>
                  <a:lnTo>
                    <a:pt x="556" y="203"/>
                  </a:lnTo>
                  <a:lnTo>
                    <a:pt x="556" y="254"/>
                  </a:lnTo>
                  <a:lnTo>
                    <a:pt x="587" y="316"/>
                  </a:lnTo>
                  <a:lnTo>
                    <a:pt x="617" y="367"/>
                  </a:lnTo>
                  <a:lnTo>
                    <a:pt x="638" y="406"/>
                  </a:lnTo>
                  <a:lnTo>
                    <a:pt x="617" y="427"/>
                  </a:lnTo>
                  <a:lnTo>
                    <a:pt x="566" y="457"/>
                  </a:lnTo>
                  <a:lnTo>
                    <a:pt x="537" y="457"/>
                  </a:lnTo>
                  <a:lnTo>
                    <a:pt x="475" y="457"/>
                  </a:lnTo>
                  <a:lnTo>
                    <a:pt x="436" y="427"/>
                  </a:lnTo>
                  <a:lnTo>
                    <a:pt x="405" y="427"/>
                  </a:lnTo>
                  <a:lnTo>
                    <a:pt x="385" y="437"/>
                  </a:lnTo>
                  <a:lnTo>
                    <a:pt x="385" y="468"/>
                  </a:lnTo>
                  <a:lnTo>
                    <a:pt x="354" y="498"/>
                  </a:lnTo>
                  <a:lnTo>
                    <a:pt x="335" y="539"/>
                  </a:lnTo>
                  <a:lnTo>
                    <a:pt x="274" y="549"/>
                  </a:lnTo>
                  <a:lnTo>
                    <a:pt x="193" y="549"/>
                  </a:lnTo>
                  <a:lnTo>
                    <a:pt x="152" y="559"/>
                  </a:lnTo>
                  <a:lnTo>
                    <a:pt x="82" y="600"/>
                  </a:lnTo>
                  <a:lnTo>
                    <a:pt x="51" y="621"/>
                  </a:lnTo>
                  <a:lnTo>
                    <a:pt x="21" y="621"/>
                  </a:lnTo>
                  <a:lnTo>
                    <a:pt x="0" y="580"/>
                  </a:lnTo>
                  <a:lnTo>
                    <a:pt x="31" y="539"/>
                  </a:lnTo>
                  <a:lnTo>
                    <a:pt x="72" y="498"/>
                  </a:lnTo>
                  <a:lnTo>
                    <a:pt x="102" y="468"/>
                  </a:lnTo>
                  <a:lnTo>
                    <a:pt x="123" y="417"/>
                  </a:lnTo>
                  <a:lnTo>
                    <a:pt x="163" y="346"/>
                  </a:lnTo>
                  <a:lnTo>
                    <a:pt x="203" y="316"/>
                  </a:lnTo>
                  <a:lnTo>
                    <a:pt x="263" y="275"/>
                  </a:lnTo>
                  <a:lnTo>
                    <a:pt x="203" y="214"/>
                  </a:lnTo>
                  <a:lnTo>
                    <a:pt x="183" y="163"/>
                  </a:lnTo>
                  <a:lnTo>
                    <a:pt x="183" y="91"/>
                  </a:lnTo>
                  <a:lnTo>
                    <a:pt x="233" y="21"/>
                  </a:lnTo>
                  <a:lnTo>
                    <a:pt x="294" y="61"/>
                  </a:lnTo>
                  <a:lnTo>
                    <a:pt x="335" y="91"/>
                  </a:lnTo>
                  <a:lnTo>
                    <a:pt x="395" y="101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4" name="Group 129"/>
            <p:cNvGrpSpPr>
              <a:grpSpLocks noChangeAspect="1"/>
            </p:cNvGrpSpPr>
            <p:nvPr/>
          </p:nvGrpSpPr>
          <p:grpSpPr bwMode="auto">
            <a:xfrm>
              <a:off x="2296" y="535"/>
              <a:ext cx="250" cy="263"/>
              <a:chOff x="2537" y="534"/>
              <a:chExt cx="278" cy="290"/>
            </a:xfrm>
          </p:grpSpPr>
          <p:sp>
            <p:nvSpPr>
              <p:cNvPr id="182" name="Freeform 130"/>
              <p:cNvSpPr>
                <a:spLocks noChangeAspect="1"/>
              </p:cNvSpPr>
              <p:nvPr/>
            </p:nvSpPr>
            <p:spPr bwMode="auto">
              <a:xfrm>
                <a:off x="2668" y="546"/>
                <a:ext cx="140" cy="148"/>
              </a:xfrm>
              <a:custGeom>
                <a:avLst/>
                <a:gdLst/>
                <a:ahLst/>
                <a:cxnLst>
                  <a:cxn ang="0">
                    <a:pos x="0" y="458"/>
                  </a:cxn>
                  <a:cxn ang="0">
                    <a:pos x="90" y="356"/>
                  </a:cxn>
                  <a:cxn ang="0">
                    <a:pos x="152" y="275"/>
                  </a:cxn>
                  <a:cxn ang="0">
                    <a:pos x="212" y="162"/>
                  </a:cxn>
                  <a:cxn ang="0">
                    <a:pos x="251" y="92"/>
                  </a:cxn>
                  <a:cxn ang="0">
                    <a:pos x="272" y="19"/>
                  </a:cxn>
                  <a:cxn ang="0">
                    <a:pos x="282" y="0"/>
                  </a:cxn>
                  <a:cxn ang="0">
                    <a:pos x="444" y="0"/>
                  </a:cxn>
                  <a:cxn ang="0">
                    <a:pos x="444" y="61"/>
                  </a:cxn>
                  <a:cxn ang="0">
                    <a:pos x="444" y="111"/>
                  </a:cxn>
                  <a:cxn ang="0">
                    <a:pos x="444" y="162"/>
                  </a:cxn>
                  <a:cxn ang="0">
                    <a:pos x="413" y="203"/>
                  </a:cxn>
                  <a:cxn ang="0">
                    <a:pos x="353" y="234"/>
                  </a:cxn>
                  <a:cxn ang="0">
                    <a:pos x="251" y="285"/>
                  </a:cxn>
                  <a:cxn ang="0">
                    <a:pos x="171" y="336"/>
                  </a:cxn>
                  <a:cxn ang="0">
                    <a:pos x="101" y="406"/>
                  </a:cxn>
                  <a:cxn ang="0">
                    <a:pos x="10" y="467"/>
                  </a:cxn>
                  <a:cxn ang="0">
                    <a:pos x="10" y="467"/>
                  </a:cxn>
                  <a:cxn ang="0">
                    <a:pos x="0" y="458"/>
                  </a:cxn>
                </a:cxnLst>
                <a:rect l="0" t="0" r="r" b="b"/>
                <a:pathLst>
                  <a:path w="444" h="467">
                    <a:moveTo>
                      <a:pt x="0" y="458"/>
                    </a:moveTo>
                    <a:lnTo>
                      <a:pt x="90" y="356"/>
                    </a:lnTo>
                    <a:lnTo>
                      <a:pt x="152" y="275"/>
                    </a:lnTo>
                    <a:lnTo>
                      <a:pt x="212" y="162"/>
                    </a:lnTo>
                    <a:lnTo>
                      <a:pt x="251" y="92"/>
                    </a:lnTo>
                    <a:lnTo>
                      <a:pt x="272" y="19"/>
                    </a:lnTo>
                    <a:lnTo>
                      <a:pt x="282" y="0"/>
                    </a:lnTo>
                    <a:lnTo>
                      <a:pt x="444" y="0"/>
                    </a:lnTo>
                    <a:lnTo>
                      <a:pt x="444" y="61"/>
                    </a:lnTo>
                    <a:lnTo>
                      <a:pt x="444" y="111"/>
                    </a:lnTo>
                    <a:lnTo>
                      <a:pt x="444" y="162"/>
                    </a:lnTo>
                    <a:lnTo>
                      <a:pt x="413" y="203"/>
                    </a:lnTo>
                    <a:lnTo>
                      <a:pt x="353" y="234"/>
                    </a:lnTo>
                    <a:lnTo>
                      <a:pt x="251" y="285"/>
                    </a:lnTo>
                    <a:lnTo>
                      <a:pt x="171" y="336"/>
                    </a:lnTo>
                    <a:lnTo>
                      <a:pt x="101" y="406"/>
                    </a:lnTo>
                    <a:lnTo>
                      <a:pt x="10" y="467"/>
                    </a:lnTo>
                    <a:lnTo>
                      <a:pt x="10" y="467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31"/>
              <p:cNvSpPr>
                <a:spLocks noChangeAspect="1"/>
              </p:cNvSpPr>
              <p:nvPr/>
            </p:nvSpPr>
            <p:spPr bwMode="auto">
              <a:xfrm>
                <a:off x="2624" y="534"/>
                <a:ext cx="72" cy="148"/>
              </a:xfrm>
              <a:custGeom>
                <a:avLst/>
                <a:gdLst/>
                <a:ahLst/>
                <a:cxnLst>
                  <a:cxn ang="0">
                    <a:pos x="81" y="458"/>
                  </a:cxn>
                  <a:cxn ang="0">
                    <a:pos x="203" y="266"/>
                  </a:cxn>
                  <a:cxn ang="0">
                    <a:pos x="232" y="174"/>
                  </a:cxn>
                  <a:cxn ang="0">
                    <a:pos x="232" y="82"/>
                  </a:cxn>
                  <a:cxn ang="0">
                    <a:pos x="193" y="21"/>
                  </a:cxn>
                  <a:cxn ang="0">
                    <a:pos x="121" y="0"/>
                  </a:cxn>
                  <a:cxn ang="0">
                    <a:pos x="61" y="21"/>
                  </a:cxn>
                  <a:cxn ang="0">
                    <a:pos x="20" y="62"/>
                  </a:cxn>
                  <a:cxn ang="0">
                    <a:pos x="0" y="113"/>
                  </a:cxn>
                  <a:cxn ang="0">
                    <a:pos x="71" y="103"/>
                  </a:cxn>
                  <a:cxn ang="0">
                    <a:pos x="131" y="143"/>
                  </a:cxn>
                  <a:cxn ang="0">
                    <a:pos x="152" y="194"/>
                  </a:cxn>
                  <a:cxn ang="0">
                    <a:pos x="121" y="316"/>
                  </a:cxn>
                  <a:cxn ang="0">
                    <a:pos x="142" y="307"/>
                  </a:cxn>
                  <a:cxn ang="0">
                    <a:pos x="81" y="458"/>
                  </a:cxn>
                </a:cxnLst>
                <a:rect l="0" t="0" r="r" b="b"/>
                <a:pathLst>
                  <a:path w="232" h="458">
                    <a:moveTo>
                      <a:pt x="81" y="458"/>
                    </a:moveTo>
                    <a:lnTo>
                      <a:pt x="203" y="266"/>
                    </a:lnTo>
                    <a:lnTo>
                      <a:pt x="232" y="174"/>
                    </a:lnTo>
                    <a:lnTo>
                      <a:pt x="232" y="82"/>
                    </a:lnTo>
                    <a:lnTo>
                      <a:pt x="193" y="21"/>
                    </a:lnTo>
                    <a:lnTo>
                      <a:pt x="121" y="0"/>
                    </a:lnTo>
                    <a:lnTo>
                      <a:pt x="61" y="21"/>
                    </a:lnTo>
                    <a:lnTo>
                      <a:pt x="20" y="62"/>
                    </a:lnTo>
                    <a:lnTo>
                      <a:pt x="0" y="113"/>
                    </a:lnTo>
                    <a:lnTo>
                      <a:pt x="71" y="103"/>
                    </a:lnTo>
                    <a:lnTo>
                      <a:pt x="131" y="143"/>
                    </a:lnTo>
                    <a:lnTo>
                      <a:pt x="152" y="194"/>
                    </a:lnTo>
                    <a:lnTo>
                      <a:pt x="121" y="316"/>
                    </a:lnTo>
                    <a:lnTo>
                      <a:pt x="142" y="307"/>
                    </a:lnTo>
                    <a:lnTo>
                      <a:pt x="81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32"/>
              <p:cNvSpPr>
                <a:spLocks noChangeAspect="1"/>
              </p:cNvSpPr>
              <p:nvPr/>
            </p:nvSpPr>
            <p:spPr bwMode="auto">
              <a:xfrm>
                <a:off x="2537" y="541"/>
                <a:ext cx="80" cy="141"/>
              </a:xfrm>
              <a:custGeom>
                <a:avLst/>
                <a:gdLst/>
                <a:ahLst/>
                <a:cxnLst>
                  <a:cxn ang="0">
                    <a:pos x="232" y="437"/>
                  </a:cxn>
                  <a:cxn ang="0">
                    <a:pos x="253" y="213"/>
                  </a:cxn>
                  <a:cxn ang="0">
                    <a:pos x="222" y="102"/>
                  </a:cxn>
                  <a:cxn ang="0">
                    <a:pos x="152" y="30"/>
                  </a:cxn>
                  <a:cxn ang="0">
                    <a:pos x="90" y="0"/>
                  </a:cxn>
                  <a:cxn ang="0">
                    <a:pos x="10" y="21"/>
                  </a:cxn>
                  <a:cxn ang="0">
                    <a:pos x="0" y="51"/>
                  </a:cxn>
                  <a:cxn ang="0">
                    <a:pos x="0" y="143"/>
                  </a:cxn>
                  <a:cxn ang="0">
                    <a:pos x="101" y="133"/>
                  </a:cxn>
                  <a:cxn ang="0">
                    <a:pos x="141" y="153"/>
                  </a:cxn>
                  <a:cxn ang="0">
                    <a:pos x="201" y="184"/>
                  </a:cxn>
                  <a:cxn ang="0">
                    <a:pos x="212" y="213"/>
                  </a:cxn>
                  <a:cxn ang="0">
                    <a:pos x="232" y="295"/>
                  </a:cxn>
                  <a:cxn ang="0">
                    <a:pos x="232" y="437"/>
                  </a:cxn>
                </a:cxnLst>
                <a:rect l="0" t="0" r="r" b="b"/>
                <a:pathLst>
                  <a:path w="253" h="437">
                    <a:moveTo>
                      <a:pt x="232" y="437"/>
                    </a:moveTo>
                    <a:lnTo>
                      <a:pt x="253" y="213"/>
                    </a:lnTo>
                    <a:lnTo>
                      <a:pt x="222" y="102"/>
                    </a:lnTo>
                    <a:lnTo>
                      <a:pt x="152" y="30"/>
                    </a:lnTo>
                    <a:lnTo>
                      <a:pt x="90" y="0"/>
                    </a:lnTo>
                    <a:lnTo>
                      <a:pt x="10" y="21"/>
                    </a:lnTo>
                    <a:lnTo>
                      <a:pt x="0" y="51"/>
                    </a:lnTo>
                    <a:lnTo>
                      <a:pt x="0" y="143"/>
                    </a:lnTo>
                    <a:lnTo>
                      <a:pt x="101" y="133"/>
                    </a:lnTo>
                    <a:lnTo>
                      <a:pt x="141" y="153"/>
                    </a:lnTo>
                    <a:lnTo>
                      <a:pt x="201" y="184"/>
                    </a:lnTo>
                    <a:lnTo>
                      <a:pt x="212" y="213"/>
                    </a:lnTo>
                    <a:lnTo>
                      <a:pt x="232" y="295"/>
                    </a:lnTo>
                    <a:lnTo>
                      <a:pt x="232" y="437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33"/>
              <p:cNvSpPr>
                <a:spLocks noChangeAspect="1"/>
              </p:cNvSpPr>
              <p:nvPr/>
            </p:nvSpPr>
            <p:spPr bwMode="auto">
              <a:xfrm>
                <a:off x="2562" y="698"/>
                <a:ext cx="103" cy="97"/>
              </a:xfrm>
              <a:custGeom>
                <a:avLst/>
                <a:gdLst/>
                <a:ahLst/>
                <a:cxnLst>
                  <a:cxn ang="0">
                    <a:pos x="324" y="193"/>
                  </a:cxn>
                  <a:cxn ang="0">
                    <a:pos x="324" y="21"/>
                  </a:cxn>
                  <a:cxn ang="0">
                    <a:pos x="284" y="0"/>
                  </a:cxn>
                  <a:cxn ang="0">
                    <a:pos x="142" y="0"/>
                  </a:cxn>
                  <a:cxn ang="0">
                    <a:pos x="111" y="91"/>
                  </a:cxn>
                  <a:cxn ang="0">
                    <a:pos x="82" y="163"/>
                  </a:cxn>
                  <a:cxn ang="0">
                    <a:pos x="21" y="265"/>
                  </a:cxn>
                  <a:cxn ang="0">
                    <a:pos x="0" y="295"/>
                  </a:cxn>
                  <a:cxn ang="0">
                    <a:pos x="0" y="305"/>
                  </a:cxn>
                  <a:cxn ang="0">
                    <a:pos x="101" y="254"/>
                  </a:cxn>
                  <a:cxn ang="0">
                    <a:pos x="142" y="214"/>
                  </a:cxn>
                  <a:cxn ang="0">
                    <a:pos x="284" y="203"/>
                  </a:cxn>
                  <a:cxn ang="0">
                    <a:pos x="284" y="203"/>
                  </a:cxn>
                  <a:cxn ang="0">
                    <a:pos x="324" y="193"/>
                  </a:cxn>
                </a:cxnLst>
                <a:rect l="0" t="0" r="r" b="b"/>
                <a:pathLst>
                  <a:path w="324" h="305">
                    <a:moveTo>
                      <a:pt x="324" y="193"/>
                    </a:moveTo>
                    <a:lnTo>
                      <a:pt x="324" y="21"/>
                    </a:lnTo>
                    <a:lnTo>
                      <a:pt x="284" y="0"/>
                    </a:lnTo>
                    <a:lnTo>
                      <a:pt x="142" y="0"/>
                    </a:lnTo>
                    <a:lnTo>
                      <a:pt x="111" y="91"/>
                    </a:lnTo>
                    <a:lnTo>
                      <a:pt x="82" y="163"/>
                    </a:lnTo>
                    <a:lnTo>
                      <a:pt x="21" y="265"/>
                    </a:lnTo>
                    <a:lnTo>
                      <a:pt x="0" y="295"/>
                    </a:lnTo>
                    <a:lnTo>
                      <a:pt x="0" y="305"/>
                    </a:lnTo>
                    <a:lnTo>
                      <a:pt x="101" y="254"/>
                    </a:lnTo>
                    <a:lnTo>
                      <a:pt x="142" y="214"/>
                    </a:lnTo>
                    <a:lnTo>
                      <a:pt x="284" y="203"/>
                    </a:lnTo>
                    <a:lnTo>
                      <a:pt x="284" y="203"/>
                    </a:lnTo>
                    <a:lnTo>
                      <a:pt x="324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34"/>
              <p:cNvSpPr>
                <a:spLocks noChangeAspect="1"/>
              </p:cNvSpPr>
              <p:nvPr/>
            </p:nvSpPr>
            <p:spPr bwMode="auto">
              <a:xfrm>
                <a:off x="2677" y="666"/>
                <a:ext cx="138" cy="60"/>
              </a:xfrm>
              <a:custGeom>
                <a:avLst/>
                <a:gdLst/>
                <a:ahLst/>
                <a:cxnLst>
                  <a:cxn ang="0">
                    <a:pos x="303" y="193"/>
                  </a:cxn>
                  <a:cxn ang="0">
                    <a:pos x="374" y="174"/>
                  </a:cxn>
                  <a:cxn ang="0">
                    <a:pos x="395" y="154"/>
                  </a:cxn>
                  <a:cxn ang="0">
                    <a:pos x="434" y="133"/>
                  </a:cxn>
                  <a:cxn ang="0">
                    <a:pos x="414" y="82"/>
                  </a:cxn>
                  <a:cxn ang="0">
                    <a:pos x="395" y="31"/>
                  </a:cxn>
                  <a:cxn ang="0">
                    <a:pos x="333" y="0"/>
                  </a:cxn>
                  <a:cxn ang="0">
                    <a:pos x="273" y="0"/>
                  </a:cxn>
                  <a:cxn ang="0">
                    <a:pos x="152" y="51"/>
                  </a:cxn>
                  <a:cxn ang="0">
                    <a:pos x="0" y="164"/>
                  </a:cxn>
                  <a:cxn ang="0">
                    <a:pos x="142" y="91"/>
                  </a:cxn>
                  <a:cxn ang="0">
                    <a:pos x="243" y="72"/>
                  </a:cxn>
                  <a:cxn ang="0">
                    <a:pos x="313" y="102"/>
                  </a:cxn>
                  <a:cxn ang="0">
                    <a:pos x="313" y="143"/>
                  </a:cxn>
                  <a:cxn ang="0">
                    <a:pos x="303" y="143"/>
                  </a:cxn>
                  <a:cxn ang="0">
                    <a:pos x="303" y="193"/>
                  </a:cxn>
                </a:cxnLst>
                <a:rect l="0" t="0" r="r" b="b"/>
                <a:pathLst>
                  <a:path w="434" h="193">
                    <a:moveTo>
                      <a:pt x="303" y="193"/>
                    </a:moveTo>
                    <a:lnTo>
                      <a:pt x="374" y="174"/>
                    </a:lnTo>
                    <a:lnTo>
                      <a:pt x="395" y="154"/>
                    </a:lnTo>
                    <a:lnTo>
                      <a:pt x="434" y="133"/>
                    </a:lnTo>
                    <a:lnTo>
                      <a:pt x="414" y="82"/>
                    </a:lnTo>
                    <a:lnTo>
                      <a:pt x="395" y="31"/>
                    </a:lnTo>
                    <a:lnTo>
                      <a:pt x="333" y="0"/>
                    </a:lnTo>
                    <a:lnTo>
                      <a:pt x="273" y="0"/>
                    </a:lnTo>
                    <a:lnTo>
                      <a:pt x="152" y="51"/>
                    </a:lnTo>
                    <a:lnTo>
                      <a:pt x="0" y="164"/>
                    </a:lnTo>
                    <a:lnTo>
                      <a:pt x="142" y="91"/>
                    </a:lnTo>
                    <a:lnTo>
                      <a:pt x="243" y="72"/>
                    </a:lnTo>
                    <a:lnTo>
                      <a:pt x="313" y="102"/>
                    </a:lnTo>
                    <a:lnTo>
                      <a:pt x="313" y="143"/>
                    </a:lnTo>
                    <a:lnTo>
                      <a:pt x="303" y="143"/>
                    </a:lnTo>
                    <a:lnTo>
                      <a:pt x="303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35"/>
              <p:cNvSpPr>
                <a:spLocks noChangeAspect="1"/>
              </p:cNvSpPr>
              <p:nvPr/>
            </p:nvSpPr>
            <p:spPr bwMode="auto">
              <a:xfrm>
                <a:off x="2677" y="741"/>
                <a:ext cx="131" cy="8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70" y="10"/>
                  </a:cxn>
                  <a:cxn ang="0">
                    <a:pos x="162" y="0"/>
                  </a:cxn>
                  <a:cxn ang="0">
                    <a:pos x="273" y="0"/>
                  </a:cxn>
                  <a:cxn ang="0">
                    <a:pos x="364" y="50"/>
                  </a:cxn>
                  <a:cxn ang="0">
                    <a:pos x="404" y="101"/>
                  </a:cxn>
                  <a:cxn ang="0">
                    <a:pos x="414" y="172"/>
                  </a:cxn>
                  <a:cxn ang="0">
                    <a:pos x="404" y="234"/>
                  </a:cxn>
                  <a:cxn ang="0">
                    <a:pos x="354" y="264"/>
                  </a:cxn>
                  <a:cxn ang="0">
                    <a:pos x="284" y="264"/>
                  </a:cxn>
                  <a:cxn ang="0">
                    <a:pos x="284" y="172"/>
                  </a:cxn>
                  <a:cxn ang="0">
                    <a:pos x="273" y="101"/>
                  </a:cxn>
                  <a:cxn ang="0">
                    <a:pos x="233" y="70"/>
                  </a:cxn>
                  <a:cxn ang="0">
                    <a:pos x="183" y="40"/>
                  </a:cxn>
                  <a:cxn ang="0">
                    <a:pos x="121" y="30"/>
                  </a:cxn>
                  <a:cxn ang="0">
                    <a:pos x="121" y="30"/>
                  </a:cxn>
                  <a:cxn ang="0">
                    <a:pos x="0" y="21"/>
                  </a:cxn>
                </a:cxnLst>
                <a:rect l="0" t="0" r="r" b="b"/>
                <a:pathLst>
                  <a:path w="414" h="264">
                    <a:moveTo>
                      <a:pt x="0" y="21"/>
                    </a:moveTo>
                    <a:lnTo>
                      <a:pt x="70" y="10"/>
                    </a:lnTo>
                    <a:lnTo>
                      <a:pt x="162" y="0"/>
                    </a:lnTo>
                    <a:lnTo>
                      <a:pt x="273" y="0"/>
                    </a:lnTo>
                    <a:lnTo>
                      <a:pt x="364" y="50"/>
                    </a:lnTo>
                    <a:lnTo>
                      <a:pt x="404" y="101"/>
                    </a:lnTo>
                    <a:lnTo>
                      <a:pt x="414" y="172"/>
                    </a:lnTo>
                    <a:lnTo>
                      <a:pt x="404" y="234"/>
                    </a:lnTo>
                    <a:lnTo>
                      <a:pt x="354" y="264"/>
                    </a:lnTo>
                    <a:lnTo>
                      <a:pt x="284" y="264"/>
                    </a:lnTo>
                    <a:lnTo>
                      <a:pt x="284" y="172"/>
                    </a:lnTo>
                    <a:lnTo>
                      <a:pt x="273" y="101"/>
                    </a:lnTo>
                    <a:lnTo>
                      <a:pt x="233" y="70"/>
                    </a:lnTo>
                    <a:lnTo>
                      <a:pt x="183" y="4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42" name="Freeform 136"/>
            <p:cNvSpPr>
              <a:spLocks noChangeAspect="1"/>
            </p:cNvSpPr>
            <p:nvPr/>
          </p:nvSpPr>
          <p:spPr bwMode="auto">
            <a:xfrm>
              <a:off x="1633" y="617"/>
              <a:ext cx="575" cy="291"/>
            </a:xfrm>
            <a:custGeom>
              <a:avLst/>
              <a:gdLst/>
              <a:ahLst/>
              <a:cxnLst>
                <a:cxn ang="0">
                  <a:pos x="1798" y="61"/>
                </a:cxn>
                <a:cxn ang="0">
                  <a:pos x="1354" y="143"/>
                </a:cxn>
                <a:cxn ang="0">
                  <a:pos x="1253" y="92"/>
                </a:cxn>
                <a:cxn ang="0">
                  <a:pos x="1182" y="41"/>
                </a:cxn>
                <a:cxn ang="0">
                  <a:pos x="1152" y="234"/>
                </a:cxn>
                <a:cxn ang="0">
                  <a:pos x="960" y="376"/>
                </a:cxn>
                <a:cxn ang="0">
                  <a:pos x="767" y="204"/>
                </a:cxn>
                <a:cxn ang="0">
                  <a:pos x="858" y="102"/>
                </a:cxn>
                <a:cxn ang="0">
                  <a:pos x="889" y="223"/>
                </a:cxn>
                <a:cxn ang="0">
                  <a:pos x="1010" y="213"/>
                </a:cxn>
                <a:cxn ang="0">
                  <a:pos x="960" y="51"/>
                </a:cxn>
                <a:cxn ang="0">
                  <a:pos x="707" y="122"/>
                </a:cxn>
                <a:cxn ang="0">
                  <a:pos x="504" y="0"/>
                </a:cxn>
                <a:cxn ang="0">
                  <a:pos x="273" y="61"/>
                </a:cxn>
                <a:cxn ang="0">
                  <a:pos x="152" y="20"/>
                </a:cxn>
                <a:cxn ang="0">
                  <a:pos x="41" y="112"/>
                </a:cxn>
                <a:cxn ang="0">
                  <a:pos x="161" y="153"/>
                </a:cxn>
                <a:cxn ang="0">
                  <a:pos x="282" y="153"/>
                </a:cxn>
                <a:cxn ang="0">
                  <a:pos x="343" y="163"/>
                </a:cxn>
                <a:cxn ang="0">
                  <a:pos x="414" y="285"/>
                </a:cxn>
                <a:cxn ang="0">
                  <a:pos x="535" y="163"/>
                </a:cxn>
                <a:cxn ang="0">
                  <a:pos x="525" y="82"/>
                </a:cxn>
                <a:cxn ang="0">
                  <a:pos x="697" y="285"/>
                </a:cxn>
                <a:cxn ang="0">
                  <a:pos x="990" y="438"/>
                </a:cxn>
                <a:cxn ang="0">
                  <a:pos x="1475" y="194"/>
                </a:cxn>
                <a:cxn ang="0">
                  <a:pos x="1323" y="509"/>
                </a:cxn>
                <a:cxn ang="0">
                  <a:pos x="1182" y="630"/>
                </a:cxn>
                <a:cxn ang="0">
                  <a:pos x="1232" y="468"/>
                </a:cxn>
                <a:cxn ang="0">
                  <a:pos x="1051" y="509"/>
                </a:cxn>
                <a:cxn ang="0">
                  <a:pos x="1193" y="702"/>
                </a:cxn>
                <a:cxn ang="0">
                  <a:pos x="1414" y="712"/>
                </a:cxn>
                <a:cxn ang="0">
                  <a:pos x="1596" y="833"/>
                </a:cxn>
                <a:cxn ang="0">
                  <a:pos x="1465" y="824"/>
                </a:cxn>
                <a:cxn ang="0">
                  <a:pos x="1454" y="997"/>
                </a:cxn>
                <a:cxn ang="0">
                  <a:pos x="1636" y="966"/>
                </a:cxn>
                <a:cxn ang="0">
                  <a:pos x="1656" y="743"/>
                </a:cxn>
                <a:cxn ang="0">
                  <a:pos x="1767" y="579"/>
                </a:cxn>
                <a:cxn ang="0">
                  <a:pos x="1656" y="477"/>
                </a:cxn>
                <a:cxn ang="0">
                  <a:pos x="1566" y="641"/>
                </a:cxn>
                <a:cxn ang="0">
                  <a:pos x="1606" y="702"/>
                </a:cxn>
                <a:cxn ang="0">
                  <a:pos x="1374" y="560"/>
                </a:cxn>
                <a:cxn ang="0">
                  <a:pos x="1506" y="264"/>
                </a:cxn>
                <a:cxn ang="0">
                  <a:pos x="1656" y="173"/>
                </a:cxn>
                <a:cxn ang="0">
                  <a:pos x="1617" y="387"/>
                </a:cxn>
                <a:cxn ang="0">
                  <a:pos x="1747" y="417"/>
                </a:cxn>
                <a:cxn ang="0">
                  <a:pos x="1738" y="204"/>
                </a:cxn>
                <a:cxn ang="0">
                  <a:pos x="1909" y="133"/>
                </a:cxn>
              </a:cxnLst>
              <a:rect l="0" t="0" r="r" b="b"/>
              <a:pathLst>
                <a:path w="2020" h="1007">
                  <a:moveTo>
                    <a:pt x="2020" y="133"/>
                  </a:moveTo>
                  <a:lnTo>
                    <a:pt x="1930" y="102"/>
                  </a:lnTo>
                  <a:lnTo>
                    <a:pt x="1798" y="61"/>
                  </a:lnTo>
                  <a:lnTo>
                    <a:pt x="1596" y="71"/>
                  </a:lnTo>
                  <a:lnTo>
                    <a:pt x="1424" y="133"/>
                  </a:lnTo>
                  <a:lnTo>
                    <a:pt x="1354" y="143"/>
                  </a:lnTo>
                  <a:lnTo>
                    <a:pt x="1304" y="143"/>
                  </a:lnTo>
                  <a:lnTo>
                    <a:pt x="1273" y="133"/>
                  </a:lnTo>
                  <a:lnTo>
                    <a:pt x="1253" y="92"/>
                  </a:lnTo>
                  <a:lnTo>
                    <a:pt x="1263" y="71"/>
                  </a:lnTo>
                  <a:lnTo>
                    <a:pt x="1222" y="41"/>
                  </a:lnTo>
                  <a:lnTo>
                    <a:pt x="1182" y="41"/>
                  </a:lnTo>
                  <a:lnTo>
                    <a:pt x="1131" y="122"/>
                  </a:lnTo>
                  <a:lnTo>
                    <a:pt x="1142" y="173"/>
                  </a:lnTo>
                  <a:lnTo>
                    <a:pt x="1152" y="234"/>
                  </a:lnTo>
                  <a:lnTo>
                    <a:pt x="1222" y="274"/>
                  </a:lnTo>
                  <a:lnTo>
                    <a:pt x="1060" y="376"/>
                  </a:lnTo>
                  <a:lnTo>
                    <a:pt x="960" y="376"/>
                  </a:lnTo>
                  <a:lnTo>
                    <a:pt x="858" y="356"/>
                  </a:lnTo>
                  <a:lnTo>
                    <a:pt x="788" y="274"/>
                  </a:lnTo>
                  <a:lnTo>
                    <a:pt x="767" y="204"/>
                  </a:lnTo>
                  <a:lnTo>
                    <a:pt x="767" y="153"/>
                  </a:lnTo>
                  <a:lnTo>
                    <a:pt x="808" y="122"/>
                  </a:lnTo>
                  <a:lnTo>
                    <a:pt x="858" y="102"/>
                  </a:lnTo>
                  <a:lnTo>
                    <a:pt x="919" y="112"/>
                  </a:lnTo>
                  <a:lnTo>
                    <a:pt x="879" y="173"/>
                  </a:lnTo>
                  <a:lnTo>
                    <a:pt x="889" y="223"/>
                  </a:lnTo>
                  <a:lnTo>
                    <a:pt x="940" y="234"/>
                  </a:lnTo>
                  <a:lnTo>
                    <a:pt x="979" y="254"/>
                  </a:lnTo>
                  <a:lnTo>
                    <a:pt x="1010" y="213"/>
                  </a:lnTo>
                  <a:lnTo>
                    <a:pt x="1010" y="143"/>
                  </a:lnTo>
                  <a:lnTo>
                    <a:pt x="1010" y="112"/>
                  </a:lnTo>
                  <a:lnTo>
                    <a:pt x="960" y="51"/>
                  </a:lnTo>
                  <a:lnTo>
                    <a:pt x="879" y="31"/>
                  </a:lnTo>
                  <a:lnTo>
                    <a:pt x="788" y="41"/>
                  </a:lnTo>
                  <a:lnTo>
                    <a:pt x="707" y="122"/>
                  </a:lnTo>
                  <a:lnTo>
                    <a:pt x="606" y="71"/>
                  </a:lnTo>
                  <a:lnTo>
                    <a:pt x="566" y="20"/>
                  </a:lnTo>
                  <a:lnTo>
                    <a:pt x="504" y="0"/>
                  </a:lnTo>
                  <a:lnTo>
                    <a:pt x="405" y="0"/>
                  </a:lnTo>
                  <a:lnTo>
                    <a:pt x="354" y="41"/>
                  </a:lnTo>
                  <a:lnTo>
                    <a:pt x="273" y="61"/>
                  </a:lnTo>
                  <a:lnTo>
                    <a:pt x="232" y="61"/>
                  </a:lnTo>
                  <a:lnTo>
                    <a:pt x="191" y="41"/>
                  </a:lnTo>
                  <a:lnTo>
                    <a:pt x="152" y="20"/>
                  </a:lnTo>
                  <a:lnTo>
                    <a:pt x="111" y="10"/>
                  </a:lnTo>
                  <a:lnTo>
                    <a:pt x="0" y="71"/>
                  </a:lnTo>
                  <a:lnTo>
                    <a:pt x="41" y="112"/>
                  </a:lnTo>
                  <a:lnTo>
                    <a:pt x="91" y="102"/>
                  </a:lnTo>
                  <a:lnTo>
                    <a:pt x="121" y="102"/>
                  </a:lnTo>
                  <a:lnTo>
                    <a:pt x="161" y="153"/>
                  </a:lnTo>
                  <a:lnTo>
                    <a:pt x="181" y="163"/>
                  </a:lnTo>
                  <a:lnTo>
                    <a:pt x="242" y="163"/>
                  </a:lnTo>
                  <a:lnTo>
                    <a:pt x="282" y="153"/>
                  </a:lnTo>
                  <a:lnTo>
                    <a:pt x="323" y="133"/>
                  </a:lnTo>
                  <a:lnTo>
                    <a:pt x="354" y="133"/>
                  </a:lnTo>
                  <a:lnTo>
                    <a:pt x="343" y="163"/>
                  </a:lnTo>
                  <a:lnTo>
                    <a:pt x="343" y="213"/>
                  </a:lnTo>
                  <a:lnTo>
                    <a:pt x="374" y="274"/>
                  </a:lnTo>
                  <a:lnTo>
                    <a:pt x="414" y="285"/>
                  </a:lnTo>
                  <a:lnTo>
                    <a:pt x="525" y="254"/>
                  </a:lnTo>
                  <a:lnTo>
                    <a:pt x="535" y="213"/>
                  </a:lnTo>
                  <a:lnTo>
                    <a:pt x="535" y="163"/>
                  </a:lnTo>
                  <a:lnTo>
                    <a:pt x="475" y="122"/>
                  </a:lnTo>
                  <a:lnTo>
                    <a:pt x="475" y="82"/>
                  </a:lnTo>
                  <a:lnTo>
                    <a:pt x="525" y="82"/>
                  </a:lnTo>
                  <a:lnTo>
                    <a:pt x="586" y="112"/>
                  </a:lnTo>
                  <a:lnTo>
                    <a:pt x="656" y="184"/>
                  </a:lnTo>
                  <a:lnTo>
                    <a:pt x="697" y="285"/>
                  </a:lnTo>
                  <a:lnTo>
                    <a:pt x="808" y="407"/>
                  </a:lnTo>
                  <a:lnTo>
                    <a:pt x="889" y="438"/>
                  </a:lnTo>
                  <a:lnTo>
                    <a:pt x="990" y="438"/>
                  </a:lnTo>
                  <a:lnTo>
                    <a:pt x="1111" y="407"/>
                  </a:lnTo>
                  <a:lnTo>
                    <a:pt x="1454" y="194"/>
                  </a:lnTo>
                  <a:lnTo>
                    <a:pt x="1475" y="194"/>
                  </a:lnTo>
                  <a:lnTo>
                    <a:pt x="1475" y="213"/>
                  </a:lnTo>
                  <a:lnTo>
                    <a:pt x="1364" y="387"/>
                  </a:lnTo>
                  <a:lnTo>
                    <a:pt x="1323" y="509"/>
                  </a:lnTo>
                  <a:lnTo>
                    <a:pt x="1273" y="600"/>
                  </a:lnTo>
                  <a:lnTo>
                    <a:pt x="1222" y="630"/>
                  </a:lnTo>
                  <a:lnTo>
                    <a:pt x="1182" y="630"/>
                  </a:lnTo>
                  <a:lnTo>
                    <a:pt x="1182" y="590"/>
                  </a:lnTo>
                  <a:lnTo>
                    <a:pt x="1222" y="560"/>
                  </a:lnTo>
                  <a:lnTo>
                    <a:pt x="1232" y="468"/>
                  </a:lnTo>
                  <a:lnTo>
                    <a:pt x="1182" y="438"/>
                  </a:lnTo>
                  <a:lnTo>
                    <a:pt x="1111" y="438"/>
                  </a:lnTo>
                  <a:lnTo>
                    <a:pt x="1051" y="509"/>
                  </a:lnTo>
                  <a:lnTo>
                    <a:pt x="1060" y="590"/>
                  </a:lnTo>
                  <a:lnTo>
                    <a:pt x="1091" y="681"/>
                  </a:lnTo>
                  <a:lnTo>
                    <a:pt x="1193" y="702"/>
                  </a:lnTo>
                  <a:lnTo>
                    <a:pt x="1273" y="681"/>
                  </a:lnTo>
                  <a:lnTo>
                    <a:pt x="1354" y="620"/>
                  </a:lnTo>
                  <a:lnTo>
                    <a:pt x="1414" y="712"/>
                  </a:lnTo>
                  <a:lnTo>
                    <a:pt x="1475" y="753"/>
                  </a:lnTo>
                  <a:lnTo>
                    <a:pt x="1586" y="833"/>
                  </a:lnTo>
                  <a:lnTo>
                    <a:pt x="1596" y="833"/>
                  </a:lnTo>
                  <a:lnTo>
                    <a:pt x="1586" y="884"/>
                  </a:lnTo>
                  <a:lnTo>
                    <a:pt x="1546" y="843"/>
                  </a:lnTo>
                  <a:lnTo>
                    <a:pt x="1465" y="824"/>
                  </a:lnTo>
                  <a:lnTo>
                    <a:pt x="1414" y="874"/>
                  </a:lnTo>
                  <a:lnTo>
                    <a:pt x="1403" y="935"/>
                  </a:lnTo>
                  <a:lnTo>
                    <a:pt x="1454" y="997"/>
                  </a:lnTo>
                  <a:lnTo>
                    <a:pt x="1495" y="997"/>
                  </a:lnTo>
                  <a:lnTo>
                    <a:pt x="1566" y="1007"/>
                  </a:lnTo>
                  <a:lnTo>
                    <a:pt x="1636" y="966"/>
                  </a:lnTo>
                  <a:lnTo>
                    <a:pt x="1677" y="874"/>
                  </a:lnTo>
                  <a:lnTo>
                    <a:pt x="1667" y="814"/>
                  </a:lnTo>
                  <a:lnTo>
                    <a:pt x="1656" y="743"/>
                  </a:lnTo>
                  <a:lnTo>
                    <a:pt x="1687" y="722"/>
                  </a:lnTo>
                  <a:lnTo>
                    <a:pt x="1757" y="681"/>
                  </a:lnTo>
                  <a:lnTo>
                    <a:pt x="1767" y="579"/>
                  </a:lnTo>
                  <a:lnTo>
                    <a:pt x="1747" y="529"/>
                  </a:lnTo>
                  <a:lnTo>
                    <a:pt x="1718" y="488"/>
                  </a:lnTo>
                  <a:lnTo>
                    <a:pt x="1656" y="477"/>
                  </a:lnTo>
                  <a:lnTo>
                    <a:pt x="1566" y="540"/>
                  </a:lnTo>
                  <a:lnTo>
                    <a:pt x="1566" y="590"/>
                  </a:lnTo>
                  <a:lnTo>
                    <a:pt x="1566" y="641"/>
                  </a:lnTo>
                  <a:lnTo>
                    <a:pt x="1606" y="661"/>
                  </a:lnTo>
                  <a:lnTo>
                    <a:pt x="1636" y="671"/>
                  </a:lnTo>
                  <a:lnTo>
                    <a:pt x="1606" y="702"/>
                  </a:lnTo>
                  <a:lnTo>
                    <a:pt x="1495" y="671"/>
                  </a:lnTo>
                  <a:lnTo>
                    <a:pt x="1403" y="610"/>
                  </a:lnTo>
                  <a:lnTo>
                    <a:pt x="1374" y="560"/>
                  </a:lnTo>
                  <a:lnTo>
                    <a:pt x="1374" y="509"/>
                  </a:lnTo>
                  <a:lnTo>
                    <a:pt x="1434" y="366"/>
                  </a:lnTo>
                  <a:lnTo>
                    <a:pt x="1506" y="264"/>
                  </a:lnTo>
                  <a:lnTo>
                    <a:pt x="1536" y="213"/>
                  </a:lnTo>
                  <a:lnTo>
                    <a:pt x="1596" y="184"/>
                  </a:lnTo>
                  <a:lnTo>
                    <a:pt x="1656" y="173"/>
                  </a:lnTo>
                  <a:lnTo>
                    <a:pt x="1627" y="264"/>
                  </a:lnTo>
                  <a:lnTo>
                    <a:pt x="1617" y="325"/>
                  </a:lnTo>
                  <a:lnTo>
                    <a:pt x="1617" y="387"/>
                  </a:lnTo>
                  <a:lnTo>
                    <a:pt x="1636" y="397"/>
                  </a:lnTo>
                  <a:lnTo>
                    <a:pt x="1677" y="417"/>
                  </a:lnTo>
                  <a:lnTo>
                    <a:pt x="1747" y="417"/>
                  </a:lnTo>
                  <a:lnTo>
                    <a:pt x="1747" y="376"/>
                  </a:lnTo>
                  <a:lnTo>
                    <a:pt x="1738" y="274"/>
                  </a:lnTo>
                  <a:lnTo>
                    <a:pt x="1738" y="204"/>
                  </a:lnTo>
                  <a:lnTo>
                    <a:pt x="1818" y="153"/>
                  </a:lnTo>
                  <a:lnTo>
                    <a:pt x="1909" y="133"/>
                  </a:lnTo>
                  <a:lnTo>
                    <a:pt x="1909" y="133"/>
                  </a:lnTo>
                  <a:lnTo>
                    <a:pt x="2020" y="1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3" name="Freeform 137"/>
            <p:cNvSpPr>
              <a:spLocks noChangeAspect="1"/>
            </p:cNvSpPr>
            <p:nvPr/>
          </p:nvSpPr>
          <p:spPr bwMode="auto">
            <a:xfrm>
              <a:off x="2306" y="778"/>
              <a:ext cx="246" cy="1222"/>
            </a:xfrm>
            <a:custGeom>
              <a:avLst/>
              <a:gdLst/>
              <a:ahLst/>
              <a:cxnLst>
                <a:cxn ang="0">
                  <a:pos x="262" y="233"/>
                </a:cxn>
                <a:cxn ang="0">
                  <a:pos x="262" y="182"/>
                </a:cxn>
                <a:cxn ang="0">
                  <a:pos x="333" y="142"/>
                </a:cxn>
                <a:cxn ang="0">
                  <a:pos x="373" y="121"/>
                </a:cxn>
                <a:cxn ang="0">
                  <a:pos x="464" y="131"/>
                </a:cxn>
                <a:cxn ang="0">
                  <a:pos x="535" y="182"/>
                </a:cxn>
                <a:cxn ang="0">
                  <a:pos x="605" y="254"/>
                </a:cxn>
                <a:cxn ang="0">
                  <a:pos x="665" y="336"/>
                </a:cxn>
                <a:cxn ang="0">
                  <a:pos x="716" y="416"/>
                </a:cxn>
                <a:cxn ang="0">
                  <a:pos x="716" y="508"/>
                </a:cxn>
                <a:cxn ang="0">
                  <a:pos x="727" y="4229"/>
                </a:cxn>
                <a:cxn ang="0">
                  <a:pos x="868" y="4229"/>
                </a:cxn>
                <a:cxn ang="0">
                  <a:pos x="858" y="579"/>
                </a:cxn>
                <a:cxn ang="0">
                  <a:pos x="827" y="346"/>
                </a:cxn>
                <a:cxn ang="0">
                  <a:pos x="727" y="193"/>
                </a:cxn>
                <a:cxn ang="0">
                  <a:pos x="646" y="92"/>
                </a:cxn>
                <a:cxn ang="0">
                  <a:pos x="545" y="29"/>
                </a:cxn>
                <a:cxn ang="0">
                  <a:pos x="393" y="0"/>
                </a:cxn>
                <a:cxn ang="0">
                  <a:pos x="212" y="29"/>
                </a:cxn>
                <a:cxn ang="0">
                  <a:pos x="70" y="121"/>
                </a:cxn>
                <a:cxn ang="0">
                  <a:pos x="19" y="213"/>
                </a:cxn>
                <a:cxn ang="0">
                  <a:pos x="0" y="325"/>
                </a:cxn>
                <a:cxn ang="0">
                  <a:pos x="39" y="426"/>
                </a:cxn>
                <a:cxn ang="0">
                  <a:pos x="120" y="487"/>
                </a:cxn>
                <a:cxn ang="0">
                  <a:pos x="232" y="498"/>
                </a:cxn>
                <a:cxn ang="0">
                  <a:pos x="323" y="477"/>
                </a:cxn>
                <a:cxn ang="0">
                  <a:pos x="352" y="396"/>
                </a:cxn>
                <a:cxn ang="0">
                  <a:pos x="352" y="315"/>
                </a:cxn>
                <a:cxn ang="0">
                  <a:pos x="323" y="274"/>
                </a:cxn>
                <a:cxn ang="0">
                  <a:pos x="252" y="233"/>
                </a:cxn>
                <a:cxn ang="0">
                  <a:pos x="252" y="233"/>
                </a:cxn>
                <a:cxn ang="0">
                  <a:pos x="262" y="233"/>
                </a:cxn>
              </a:cxnLst>
              <a:rect l="0" t="0" r="r" b="b"/>
              <a:pathLst>
                <a:path w="868" h="4229">
                  <a:moveTo>
                    <a:pt x="262" y="233"/>
                  </a:moveTo>
                  <a:lnTo>
                    <a:pt x="262" y="182"/>
                  </a:lnTo>
                  <a:lnTo>
                    <a:pt x="333" y="142"/>
                  </a:lnTo>
                  <a:lnTo>
                    <a:pt x="373" y="121"/>
                  </a:lnTo>
                  <a:lnTo>
                    <a:pt x="464" y="131"/>
                  </a:lnTo>
                  <a:lnTo>
                    <a:pt x="535" y="182"/>
                  </a:lnTo>
                  <a:lnTo>
                    <a:pt x="605" y="254"/>
                  </a:lnTo>
                  <a:lnTo>
                    <a:pt x="665" y="336"/>
                  </a:lnTo>
                  <a:lnTo>
                    <a:pt x="716" y="416"/>
                  </a:lnTo>
                  <a:lnTo>
                    <a:pt x="716" y="508"/>
                  </a:lnTo>
                  <a:lnTo>
                    <a:pt x="727" y="4229"/>
                  </a:lnTo>
                  <a:lnTo>
                    <a:pt x="868" y="4229"/>
                  </a:lnTo>
                  <a:lnTo>
                    <a:pt x="858" y="579"/>
                  </a:lnTo>
                  <a:lnTo>
                    <a:pt x="827" y="346"/>
                  </a:lnTo>
                  <a:lnTo>
                    <a:pt x="727" y="193"/>
                  </a:lnTo>
                  <a:lnTo>
                    <a:pt x="646" y="92"/>
                  </a:lnTo>
                  <a:lnTo>
                    <a:pt x="545" y="29"/>
                  </a:lnTo>
                  <a:lnTo>
                    <a:pt x="393" y="0"/>
                  </a:lnTo>
                  <a:lnTo>
                    <a:pt x="212" y="29"/>
                  </a:lnTo>
                  <a:lnTo>
                    <a:pt x="70" y="121"/>
                  </a:lnTo>
                  <a:lnTo>
                    <a:pt x="19" y="213"/>
                  </a:lnTo>
                  <a:lnTo>
                    <a:pt x="0" y="325"/>
                  </a:lnTo>
                  <a:lnTo>
                    <a:pt x="39" y="426"/>
                  </a:lnTo>
                  <a:lnTo>
                    <a:pt x="120" y="487"/>
                  </a:lnTo>
                  <a:lnTo>
                    <a:pt x="232" y="498"/>
                  </a:lnTo>
                  <a:lnTo>
                    <a:pt x="323" y="477"/>
                  </a:lnTo>
                  <a:lnTo>
                    <a:pt x="352" y="396"/>
                  </a:lnTo>
                  <a:lnTo>
                    <a:pt x="352" y="315"/>
                  </a:lnTo>
                  <a:lnTo>
                    <a:pt x="323" y="274"/>
                  </a:lnTo>
                  <a:lnTo>
                    <a:pt x="252" y="233"/>
                  </a:lnTo>
                  <a:lnTo>
                    <a:pt x="252" y="233"/>
                  </a:lnTo>
                  <a:lnTo>
                    <a:pt x="262" y="2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4" name="Freeform 138"/>
            <p:cNvSpPr>
              <a:spLocks noChangeAspect="1"/>
            </p:cNvSpPr>
            <p:nvPr/>
          </p:nvSpPr>
          <p:spPr bwMode="auto">
            <a:xfrm>
              <a:off x="2428" y="858"/>
              <a:ext cx="56" cy="1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51"/>
                </a:cxn>
                <a:cxn ang="0">
                  <a:pos x="152" y="102"/>
                </a:cxn>
                <a:cxn ang="0">
                  <a:pos x="172" y="245"/>
                </a:cxn>
                <a:cxn ang="0">
                  <a:pos x="182" y="3945"/>
                </a:cxn>
                <a:cxn ang="0">
                  <a:pos x="193" y="3945"/>
                </a:cxn>
              </a:cxnLst>
              <a:rect l="0" t="0" r="r" b="b"/>
              <a:pathLst>
                <a:path w="193" h="3945">
                  <a:moveTo>
                    <a:pt x="0" y="0"/>
                  </a:moveTo>
                  <a:lnTo>
                    <a:pt x="101" y="51"/>
                  </a:lnTo>
                  <a:lnTo>
                    <a:pt x="152" y="102"/>
                  </a:lnTo>
                  <a:lnTo>
                    <a:pt x="172" y="245"/>
                  </a:lnTo>
                  <a:lnTo>
                    <a:pt x="182" y="3945"/>
                  </a:lnTo>
                  <a:lnTo>
                    <a:pt x="193" y="3945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5" name="Freeform 139"/>
            <p:cNvSpPr>
              <a:spLocks noChangeAspect="1"/>
            </p:cNvSpPr>
            <p:nvPr/>
          </p:nvSpPr>
          <p:spPr bwMode="auto">
            <a:xfrm>
              <a:off x="1351" y="596"/>
              <a:ext cx="889" cy="77"/>
            </a:xfrm>
            <a:custGeom>
              <a:avLst/>
              <a:gdLst/>
              <a:ahLst/>
              <a:cxnLst>
                <a:cxn ang="0">
                  <a:pos x="3121" y="264"/>
                </a:cxn>
                <a:cxn ang="0">
                  <a:pos x="3082" y="172"/>
                </a:cxn>
                <a:cxn ang="0">
                  <a:pos x="3022" y="121"/>
                </a:cxn>
                <a:cxn ang="0">
                  <a:pos x="2940" y="80"/>
                </a:cxn>
                <a:cxn ang="0">
                  <a:pos x="2779" y="39"/>
                </a:cxn>
                <a:cxn ang="0">
                  <a:pos x="2697" y="19"/>
                </a:cxn>
                <a:cxn ang="0">
                  <a:pos x="247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1" h="264">
                  <a:moveTo>
                    <a:pt x="3121" y="264"/>
                  </a:moveTo>
                  <a:lnTo>
                    <a:pt x="3082" y="172"/>
                  </a:lnTo>
                  <a:lnTo>
                    <a:pt x="3022" y="121"/>
                  </a:lnTo>
                  <a:lnTo>
                    <a:pt x="2940" y="80"/>
                  </a:lnTo>
                  <a:lnTo>
                    <a:pt x="2779" y="39"/>
                  </a:lnTo>
                  <a:lnTo>
                    <a:pt x="2697" y="19"/>
                  </a:lnTo>
                  <a:lnTo>
                    <a:pt x="247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6" name="Freeform 140"/>
            <p:cNvSpPr>
              <a:spLocks noChangeAspect="1"/>
            </p:cNvSpPr>
            <p:nvPr/>
          </p:nvSpPr>
          <p:spPr bwMode="auto">
            <a:xfrm>
              <a:off x="2188" y="884"/>
              <a:ext cx="272" cy="738"/>
            </a:xfrm>
            <a:custGeom>
              <a:avLst/>
              <a:gdLst/>
              <a:ahLst/>
              <a:cxnLst>
                <a:cxn ang="0">
                  <a:pos x="939" y="123"/>
                </a:cxn>
                <a:cxn ang="0">
                  <a:pos x="949" y="417"/>
                </a:cxn>
                <a:cxn ang="0">
                  <a:pos x="858" y="722"/>
                </a:cxn>
                <a:cxn ang="0">
                  <a:pos x="939" y="845"/>
                </a:cxn>
                <a:cxn ang="0">
                  <a:pos x="848" y="957"/>
                </a:cxn>
                <a:cxn ang="0">
                  <a:pos x="737" y="834"/>
                </a:cxn>
                <a:cxn ang="0">
                  <a:pos x="555" y="1109"/>
                </a:cxn>
                <a:cxn ang="0">
                  <a:pos x="656" y="1342"/>
                </a:cxn>
                <a:cxn ang="0">
                  <a:pos x="879" y="1292"/>
                </a:cxn>
                <a:cxn ang="0">
                  <a:pos x="838" y="1241"/>
                </a:cxn>
                <a:cxn ang="0">
                  <a:pos x="727" y="1190"/>
                </a:cxn>
                <a:cxn ang="0">
                  <a:pos x="798" y="1088"/>
                </a:cxn>
                <a:cxn ang="0">
                  <a:pos x="949" y="1231"/>
                </a:cxn>
                <a:cxn ang="0">
                  <a:pos x="949" y="1526"/>
                </a:cxn>
                <a:cxn ang="0">
                  <a:pos x="889" y="1862"/>
                </a:cxn>
                <a:cxn ang="0">
                  <a:pos x="899" y="1993"/>
                </a:cxn>
                <a:cxn ang="0">
                  <a:pos x="928" y="2218"/>
                </a:cxn>
                <a:cxn ang="0">
                  <a:pos x="949" y="2502"/>
                </a:cxn>
                <a:cxn ang="0">
                  <a:pos x="879" y="2523"/>
                </a:cxn>
                <a:cxn ang="0">
                  <a:pos x="879" y="2349"/>
                </a:cxn>
                <a:cxn ang="0">
                  <a:pos x="737" y="2024"/>
                </a:cxn>
                <a:cxn ang="0">
                  <a:pos x="788" y="1872"/>
                </a:cxn>
                <a:cxn ang="0">
                  <a:pos x="706" y="1821"/>
                </a:cxn>
                <a:cxn ang="0">
                  <a:pos x="656" y="1647"/>
                </a:cxn>
                <a:cxn ang="0">
                  <a:pos x="778" y="1597"/>
                </a:cxn>
                <a:cxn ang="0">
                  <a:pos x="767" y="1719"/>
                </a:cxn>
                <a:cxn ang="0">
                  <a:pos x="838" y="1760"/>
                </a:cxn>
                <a:cxn ang="0">
                  <a:pos x="879" y="1567"/>
                </a:cxn>
                <a:cxn ang="0">
                  <a:pos x="545" y="1333"/>
                </a:cxn>
                <a:cxn ang="0">
                  <a:pos x="504" y="986"/>
                </a:cxn>
                <a:cxn ang="0">
                  <a:pos x="747" y="753"/>
                </a:cxn>
                <a:cxn ang="0">
                  <a:pos x="848" y="550"/>
                </a:cxn>
                <a:cxn ang="0">
                  <a:pos x="403" y="732"/>
                </a:cxn>
                <a:cxn ang="0">
                  <a:pos x="444" y="794"/>
                </a:cxn>
                <a:cxn ang="0">
                  <a:pos x="333" y="967"/>
                </a:cxn>
                <a:cxn ang="0">
                  <a:pos x="202" y="804"/>
                </a:cxn>
                <a:cxn ang="0">
                  <a:pos x="242" y="591"/>
                </a:cxn>
                <a:cxn ang="0">
                  <a:pos x="161" y="458"/>
                </a:cxn>
                <a:cxn ang="0">
                  <a:pos x="151" y="530"/>
                </a:cxn>
                <a:cxn ang="0">
                  <a:pos x="0" y="499"/>
                </a:cxn>
                <a:cxn ang="0">
                  <a:pos x="130" y="366"/>
                </a:cxn>
                <a:cxn ang="0">
                  <a:pos x="282" y="286"/>
                </a:cxn>
                <a:cxn ang="0">
                  <a:pos x="515" y="337"/>
                </a:cxn>
                <a:cxn ang="0">
                  <a:pos x="393" y="479"/>
                </a:cxn>
                <a:cxn ang="0">
                  <a:pos x="393" y="366"/>
                </a:cxn>
                <a:cxn ang="0">
                  <a:pos x="303" y="347"/>
                </a:cxn>
                <a:cxn ang="0">
                  <a:pos x="303" y="570"/>
                </a:cxn>
                <a:cxn ang="0">
                  <a:pos x="525" y="661"/>
                </a:cxn>
                <a:cxn ang="0">
                  <a:pos x="829" y="458"/>
                </a:cxn>
                <a:cxn ang="0">
                  <a:pos x="656" y="417"/>
                </a:cxn>
                <a:cxn ang="0">
                  <a:pos x="615" y="265"/>
                </a:cxn>
                <a:cxn ang="0">
                  <a:pos x="798" y="265"/>
                </a:cxn>
                <a:cxn ang="0">
                  <a:pos x="838" y="102"/>
                </a:cxn>
                <a:cxn ang="0">
                  <a:pos x="838" y="0"/>
                </a:cxn>
              </a:cxnLst>
              <a:rect l="0" t="0" r="r" b="b"/>
              <a:pathLst>
                <a:path w="959" h="2553">
                  <a:moveTo>
                    <a:pt x="838" y="0"/>
                  </a:moveTo>
                  <a:lnTo>
                    <a:pt x="899" y="41"/>
                  </a:lnTo>
                  <a:lnTo>
                    <a:pt x="939" y="123"/>
                  </a:lnTo>
                  <a:lnTo>
                    <a:pt x="949" y="225"/>
                  </a:lnTo>
                  <a:lnTo>
                    <a:pt x="949" y="327"/>
                  </a:lnTo>
                  <a:lnTo>
                    <a:pt x="949" y="417"/>
                  </a:lnTo>
                  <a:lnTo>
                    <a:pt x="928" y="519"/>
                  </a:lnTo>
                  <a:lnTo>
                    <a:pt x="899" y="630"/>
                  </a:lnTo>
                  <a:lnTo>
                    <a:pt x="858" y="722"/>
                  </a:lnTo>
                  <a:lnTo>
                    <a:pt x="858" y="753"/>
                  </a:lnTo>
                  <a:lnTo>
                    <a:pt x="879" y="824"/>
                  </a:lnTo>
                  <a:lnTo>
                    <a:pt x="939" y="845"/>
                  </a:lnTo>
                  <a:lnTo>
                    <a:pt x="939" y="906"/>
                  </a:lnTo>
                  <a:lnTo>
                    <a:pt x="899" y="957"/>
                  </a:lnTo>
                  <a:lnTo>
                    <a:pt x="848" y="957"/>
                  </a:lnTo>
                  <a:lnTo>
                    <a:pt x="788" y="926"/>
                  </a:lnTo>
                  <a:lnTo>
                    <a:pt x="737" y="875"/>
                  </a:lnTo>
                  <a:lnTo>
                    <a:pt x="737" y="834"/>
                  </a:lnTo>
                  <a:lnTo>
                    <a:pt x="676" y="865"/>
                  </a:lnTo>
                  <a:lnTo>
                    <a:pt x="585" y="967"/>
                  </a:lnTo>
                  <a:lnTo>
                    <a:pt x="555" y="1109"/>
                  </a:lnTo>
                  <a:lnTo>
                    <a:pt x="566" y="1211"/>
                  </a:lnTo>
                  <a:lnTo>
                    <a:pt x="605" y="1292"/>
                  </a:lnTo>
                  <a:lnTo>
                    <a:pt x="656" y="1342"/>
                  </a:lnTo>
                  <a:lnTo>
                    <a:pt x="737" y="1363"/>
                  </a:lnTo>
                  <a:lnTo>
                    <a:pt x="858" y="1342"/>
                  </a:lnTo>
                  <a:lnTo>
                    <a:pt x="879" y="1292"/>
                  </a:lnTo>
                  <a:lnTo>
                    <a:pt x="889" y="1271"/>
                  </a:lnTo>
                  <a:lnTo>
                    <a:pt x="868" y="1231"/>
                  </a:lnTo>
                  <a:lnTo>
                    <a:pt x="838" y="1241"/>
                  </a:lnTo>
                  <a:lnTo>
                    <a:pt x="798" y="1252"/>
                  </a:lnTo>
                  <a:lnTo>
                    <a:pt x="757" y="1221"/>
                  </a:lnTo>
                  <a:lnTo>
                    <a:pt x="727" y="1190"/>
                  </a:lnTo>
                  <a:lnTo>
                    <a:pt x="727" y="1139"/>
                  </a:lnTo>
                  <a:lnTo>
                    <a:pt x="757" y="1109"/>
                  </a:lnTo>
                  <a:lnTo>
                    <a:pt x="798" y="1088"/>
                  </a:lnTo>
                  <a:lnTo>
                    <a:pt x="889" y="1109"/>
                  </a:lnTo>
                  <a:lnTo>
                    <a:pt x="928" y="1170"/>
                  </a:lnTo>
                  <a:lnTo>
                    <a:pt x="949" y="1231"/>
                  </a:lnTo>
                  <a:lnTo>
                    <a:pt x="949" y="1313"/>
                  </a:lnTo>
                  <a:lnTo>
                    <a:pt x="858" y="1414"/>
                  </a:lnTo>
                  <a:lnTo>
                    <a:pt x="949" y="1526"/>
                  </a:lnTo>
                  <a:lnTo>
                    <a:pt x="949" y="1627"/>
                  </a:lnTo>
                  <a:lnTo>
                    <a:pt x="959" y="1739"/>
                  </a:lnTo>
                  <a:lnTo>
                    <a:pt x="889" y="1862"/>
                  </a:lnTo>
                  <a:lnTo>
                    <a:pt x="808" y="1973"/>
                  </a:lnTo>
                  <a:lnTo>
                    <a:pt x="829" y="1993"/>
                  </a:lnTo>
                  <a:lnTo>
                    <a:pt x="899" y="1993"/>
                  </a:lnTo>
                  <a:lnTo>
                    <a:pt x="939" y="2065"/>
                  </a:lnTo>
                  <a:lnTo>
                    <a:pt x="899" y="2177"/>
                  </a:lnTo>
                  <a:lnTo>
                    <a:pt x="928" y="2218"/>
                  </a:lnTo>
                  <a:lnTo>
                    <a:pt x="939" y="2298"/>
                  </a:lnTo>
                  <a:lnTo>
                    <a:pt x="949" y="2441"/>
                  </a:lnTo>
                  <a:lnTo>
                    <a:pt x="949" y="2502"/>
                  </a:lnTo>
                  <a:lnTo>
                    <a:pt x="928" y="2553"/>
                  </a:lnTo>
                  <a:lnTo>
                    <a:pt x="889" y="2543"/>
                  </a:lnTo>
                  <a:lnTo>
                    <a:pt x="879" y="2523"/>
                  </a:lnTo>
                  <a:lnTo>
                    <a:pt x="858" y="2482"/>
                  </a:lnTo>
                  <a:lnTo>
                    <a:pt x="879" y="2441"/>
                  </a:lnTo>
                  <a:lnTo>
                    <a:pt x="879" y="2349"/>
                  </a:lnTo>
                  <a:lnTo>
                    <a:pt x="848" y="2267"/>
                  </a:lnTo>
                  <a:lnTo>
                    <a:pt x="747" y="2085"/>
                  </a:lnTo>
                  <a:lnTo>
                    <a:pt x="737" y="2024"/>
                  </a:lnTo>
                  <a:lnTo>
                    <a:pt x="747" y="1943"/>
                  </a:lnTo>
                  <a:lnTo>
                    <a:pt x="767" y="1902"/>
                  </a:lnTo>
                  <a:lnTo>
                    <a:pt x="788" y="1872"/>
                  </a:lnTo>
                  <a:lnTo>
                    <a:pt x="788" y="1841"/>
                  </a:lnTo>
                  <a:lnTo>
                    <a:pt x="757" y="1831"/>
                  </a:lnTo>
                  <a:lnTo>
                    <a:pt x="706" y="1821"/>
                  </a:lnTo>
                  <a:lnTo>
                    <a:pt x="667" y="1780"/>
                  </a:lnTo>
                  <a:lnTo>
                    <a:pt x="626" y="1709"/>
                  </a:lnTo>
                  <a:lnTo>
                    <a:pt x="656" y="1647"/>
                  </a:lnTo>
                  <a:lnTo>
                    <a:pt x="686" y="1608"/>
                  </a:lnTo>
                  <a:lnTo>
                    <a:pt x="727" y="1577"/>
                  </a:lnTo>
                  <a:lnTo>
                    <a:pt x="778" y="1597"/>
                  </a:lnTo>
                  <a:lnTo>
                    <a:pt x="788" y="1637"/>
                  </a:lnTo>
                  <a:lnTo>
                    <a:pt x="788" y="1689"/>
                  </a:lnTo>
                  <a:lnTo>
                    <a:pt x="767" y="1719"/>
                  </a:lnTo>
                  <a:lnTo>
                    <a:pt x="767" y="1760"/>
                  </a:lnTo>
                  <a:lnTo>
                    <a:pt x="778" y="1760"/>
                  </a:lnTo>
                  <a:lnTo>
                    <a:pt x="838" y="1760"/>
                  </a:lnTo>
                  <a:lnTo>
                    <a:pt x="868" y="1709"/>
                  </a:lnTo>
                  <a:lnTo>
                    <a:pt x="889" y="1658"/>
                  </a:lnTo>
                  <a:lnTo>
                    <a:pt x="879" y="1567"/>
                  </a:lnTo>
                  <a:lnTo>
                    <a:pt x="808" y="1495"/>
                  </a:lnTo>
                  <a:lnTo>
                    <a:pt x="706" y="1434"/>
                  </a:lnTo>
                  <a:lnTo>
                    <a:pt x="545" y="1333"/>
                  </a:lnTo>
                  <a:lnTo>
                    <a:pt x="484" y="1231"/>
                  </a:lnTo>
                  <a:lnTo>
                    <a:pt x="465" y="1109"/>
                  </a:lnTo>
                  <a:lnTo>
                    <a:pt x="504" y="986"/>
                  </a:lnTo>
                  <a:lnTo>
                    <a:pt x="566" y="886"/>
                  </a:lnTo>
                  <a:lnTo>
                    <a:pt x="656" y="824"/>
                  </a:lnTo>
                  <a:lnTo>
                    <a:pt x="747" y="753"/>
                  </a:lnTo>
                  <a:lnTo>
                    <a:pt x="788" y="703"/>
                  </a:lnTo>
                  <a:lnTo>
                    <a:pt x="829" y="630"/>
                  </a:lnTo>
                  <a:lnTo>
                    <a:pt x="848" y="550"/>
                  </a:lnTo>
                  <a:lnTo>
                    <a:pt x="737" y="641"/>
                  </a:lnTo>
                  <a:lnTo>
                    <a:pt x="605" y="722"/>
                  </a:lnTo>
                  <a:lnTo>
                    <a:pt x="403" y="732"/>
                  </a:lnTo>
                  <a:lnTo>
                    <a:pt x="333" y="753"/>
                  </a:lnTo>
                  <a:lnTo>
                    <a:pt x="414" y="783"/>
                  </a:lnTo>
                  <a:lnTo>
                    <a:pt x="444" y="794"/>
                  </a:lnTo>
                  <a:lnTo>
                    <a:pt x="454" y="875"/>
                  </a:lnTo>
                  <a:lnTo>
                    <a:pt x="403" y="947"/>
                  </a:lnTo>
                  <a:lnTo>
                    <a:pt x="333" y="967"/>
                  </a:lnTo>
                  <a:lnTo>
                    <a:pt x="253" y="926"/>
                  </a:lnTo>
                  <a:lnTo>
                    <a:pt x="232" y="865"/>
                  </a:lnTo>
                  <a:lnTo>
                    <a:pt x="202" y="804"/>
                  </a:lnTo>
                  <a:lnTo>
                    <a:pt x="253" y="732"/>
                  </a:lnTo>
                  <a:lnTo>
                    <a:pt x="292" y="672"/>
                  </a:lnTo>
                  <a:lnTo>
                    <a:pt x="242" y="591"/>
                  </a:lnTo>
                  <a:lnTo>
                    <a:pt x="212" y="479"/>
                  </a:lnTo>
                  <a:lnTo>
                    <a:pt x="212" y="458"/>
                  </a:lnTo>
                  <a:lnTo>
                    <a:pt x="161" y="458"/>
                  </a:lnTo>
                  <a:lnTo>
                    <a:pt x="120" y="468"/>
                  </a:lnTo>
                  <a:lnTo>
                    <a:pt x="111" y="489"/>
                  </a:lnTo>
                  <a:lnTo>
                    <a:pt x="151" y="530"/>
                  </a:lnTo>
                  <a:lnTo>
                    <a:pt x="101" y="601"/>
                  </a:lnTo>
                  <a:lnTo>
                    <a:pt x="10" y="581"/>
                  </a:lnTo>
                  <a:lnTo>
                    <a:pt x="0" y="499"/>
                  </a:lnTo>
                  <a:lnTo>
                    <a:pt x="19" y="438"/>
                  </a:lnTo>
                  <a:lnTo>
                    <a:pt x="60" y="387"/>
                  </a:lnTo>
                  <a:lnTo>
                    <a:pt x="130" y="366"/>
                  </a:lnTo>
                  <a:lnTo>
                    <a:pt x="181" y="387"/>
                  </a:lnTo>
                  <a:lnTo>
                    <a:pt x="253" y="316"/>
                  </a:lnTo>
                  <a:lnTo>
                    <a:pt x="282" y="286"/>
                  </a:lnTo>
                  <a:lnTo>
                    <a:pt x="323" y="265"/>
                  </a:lnTo>
                  <a:lnTo>
                    <a:pt x="444" y="255"/>
                  </a:lnTo>
                  <a:lnTo>
                    <a:pt x="515" y="337"/>
                  </a:lnTo>
                  <a:lnTo>
                    <a:pt x="515" y="428"/>
                  </a:lnTo>
                  <a:lnTo>
                    <a:pt x="484" y="479"/>
                  </a:lnTo>
                  <a:lnTo>
                    <a:pt x="393" y="479"/>
                  </a:lnTo>
                  <a:lnTo>
                    <a:pt x="363" y="428"/>
                  </a:lnTo>
                  <a:lnTo>
                    <a:pt x="363" y="397"/>
                  </a:lnTo>
                  <a:lnTo>
                    <a:pt x="393" y="366"/>
                  </a:lnTo>
                  <a:lnTo>
                    <a:pt x="403" y="327"/>
                  </a:lnTo>
                  <a:lnTo>
                    <a:pt x="352" y="316"/>
                  </a:lnTo>
                  <a:lnTo>
                    <a:pt x="303" y="347"/>
                  </a:lnTo>
                  <a:lnTo>
                    <a:pt x="262" y="407"/>
                  </a:lnTo>
                  <a:lnTo>
                    <a:pt x="262" y="468"/>
                  </a:lnTo>
                  <a:lnTo>
                    <a:pt x="303" y="570"/>
                  </a:lnTo>
                  <a:lnTo>
                    <a:pt x="383" y="630"/>
                  </a:lnTo>
                  <a:lnTo>
                    <a:pt x="424" y="672"/>
                  </a:lnTo>
                  <a:lnTo>
                    <a:pt x="525" y="661"/>
                  </a:lnTo>
                  <a:lnTo>
                    <a:pt x="676" y="581"/>
                  </a:lnTo>
                  <a:lnTo>
                    <a:pt x="788" y="519"/>
                  </a:lnTo>
                  <a:lnTo>
                    <a:pt x="829" y="458"/>
                  </a:lnTo>
                  <a:lnTo>
                    <a:pt x="829" y="366"/>
                  </a:lnTo>
                  <a:lnTo>
                    <a:pt x="716" y="417"/>
                  </a:lnTo>
                  <a:lnTo>
                    <a:pt x="656" y="417"/>
                  </a:lnTo>
                  <a:lnTo>
                    <a:pt x="595" y="376"/>
                  </a:lnTo>
                  <a:lnTo>
                    <a:pt x="576" y="306"/>
                  </a:lnTo>
                  <a:lnTo>
                    <a:pt x="615" y="265"/>
                  </a:lnTo>
                  <a:lnTo>
                    <a:pt x="686" y="286"/>
                  </a:lnTo>
                  <a:lnTo>
                    <a:pt x="727" y="286"/>
                  </a:lnTo>
                  <a:lnTo>
                    <a:pt x="798" y="265"/>
                  </a:lnTo>
                  <a:lnTo>
                    <a:pt x="829" y="235"/>
                  </a:lnTo>
                  <a:lnTo>
                    <a:pt x="838" y="184"/>
                  </a:lnTo>
                  <a:lnTo>
                    <a:pt x="838" y="102"/>
                  </a:lnTo>
                  <a:lnTo>
                    <a:pt x="829" y="62"/>
                  </a:lnTo>
                  <a:lnTo>
                    <a:pt x="829" y="6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7" name="Freeform 141"/>
            <p:cNvSpPr>
              <a:spLocks noChangeAspect="1"/>
            </p:cNvSpPr>
            <p:nvPr/>
          </p:nvSpPr>
          <p:spPr bwMode="auto">
            <a:xfrm>
              <a:off x="363" y="528"/>
              <a:ext cx="978" cy="267"/>
            </a:xfrm>
            <a:custGeom>
              <a:avLst/>
              <a:gdLst/>
              <a:ahLst/>
              <a:cxnLst>
                <a:cxn ang="0">
                  <a:pos x="3435" y="143"/>
                </a:cxn>
                <a:cxn ang="0">
                  <a:pos x="545" y="163"/>
                </a:cxn>
                <a:cxn ang="0">
                  <a:pos x="374" y="223"/>
                </a:cxn>
                <a:cxn ang="0">
                  <a:pos x="263" y="315"/>
                </a:cxn>
                <a:cxn ang="0">
                  <a:pos x="222" y="386"/>
                </a:cxn>
                <a:cxn ang="0">
                  <a:pos x="191" y="457"/>
                </a:cxn>
                <a:cxn ang="0">
                  <a:pos x="181" y="569"/>
                </a:cxn>
                <a:cxn ang="0">
                  <a:pos x="222" y="650"/>
                </a:cxn>
                <a:cxn ang="0">
                  <a:pos x="263" y="620"/>
                </a:cxn>
                <a:cxn ang="0">
                  <a:pos x="393" y="579"/>
                </a:cxn>
                <a:cxn ang="0">
                  <a:pos x="495" y="610"/>
                </a:cxn>
                <a:cxn ang="0">
                  <a:pos x="545" y="701"/>
                </a:cxn>
                <a:cxn ang="0">
                  <a:pos x="515" y="823"/>
                </a:cxn>
                <a:cxn ang="0">
                  <a:pos x="475" y="875"/>
                </a:cxn>
                <a:cxn ang="0">
                  <a:pos x="414" y="904"/>
                </a:cxn>
                <a:cxn ang="0">
                  <a:pos x="343" y="925"/>
                </a:cxn>
                <a:cxn ang="0">
                  <a:pos x="242" y="904"/>
                </a:cxn>
                <a:cxn ang="0">
                  <a:pos x="171" y="864"/>
                </a:cxn>
                <a:cxn ang="0">
                  <a:pos x="80" y="732"/>
                </a:cxn>
                <a:cxn ang="0">
                  <a:pos x="20" y="681"/>
                </a:cxn>
                <a:cxn ang="0">
                  <a:pos x="0" y="569"/>
                </a:cxn>
                <a:cxn ang="0">
                  <a:pos x="0" y="437"/>
                </a:cxn>
                <a:cxn ang="0">
                  <a:pos x="101" y="274"/>
                </a:cxn>
                <a:cxn ang="0">
                  <a:pos x="222" y="153"/>
                </a:cxn>
                <a:cxn ang="0">
                  <a:pos x="323" y="92"/>
                </a:cxn>
                <a:cxn ang="0">
                  <a:pos x="424" y="51"/>
                </a:cxn>
                <a:cxn ang="0">
                  <a:pos x="515" y="30"/>
                </a:cxn>
                <a:cxn ang="0">
                  <a:pos x="3435" y="30"/>
                </a:cxn>
                <a:cxn ang="0">
                  <a:pos x="3435" y="0"/>
                </a:cxn>
                <a:cxn ang="0">
                  <a:pos x="3435" y="143"/>
                </a:cxn>
              </a:cxnLst>
              <a:rect l="0" t="0" r="r" b="b"/>
              <a:pathLst>
                <a:path w="3435" h="925">
                  <a:moveTo>
                    <a:pt x="3435" y="143"/>
                  </a:moveTo>
                  <a:lnTo>
                    <a:pt x="545" y="163"/>
                  </a:lnTo>
                  <a:lnTo>
                    <a:pt x="374" y="223"/>
                  </a:lnTo>
                  <a:lnTo>
                    <a:pt x="263" y="315"/>
                  </a:lnTo>
                  <a:lnTo>
                    <a:pt x="222" y="386"/>
                  </a:lnTo>
                  <a:lnTo>
                    <a:pt x="191" y="457"/>
                  </a:lnTo>
                  <a:lnTo>
                    <a:pt x="181" y="569"/>
                  </a:lnTo>
                  <a:lnTo>
                    <a:pt x="222" y="650"/>
                  </a:lnTo>
                  <a:lnTo>
                    <a:pt x="263" y="620"/>
                  </a:lnTo>
                  <a:lnTo>
                    <a:pt x="393" y="579"/>
                  </a:lnTo>
                  <a:lnTo>
                    <a:pt x="495" y="610"/>
                  </a:lnTo>
                  <a:lnTo>
                    <a:pt x="545" y="701"/>
                  </a:lnTo>
                  <a:lnTo>
                    <a:pt x="515" y="823"/>
                  </a:lnTo>
                  <a:lnTo>
                    <a:pt x="475" y="875"/>
                  </a:lnTo>
                  <a:lnTo>
                    <a:pt x="414" y="904"/>
                  </a:lnTo>
                  <a:lnTo>
                    <a:pt x="343" y="925"/>
                  </a:lnTo>
                  <a:lnTo>
                    <a:pt x="242" y="904"/>
                  </a:lnTo>
                  <a:lnTo>
                    <a:pt x="171" y="864"/>
                  </a:lnTo>
                  <a:lnTo>
                    <a:pt x="80" y="732"/>
                  </a:lnTo>
                  <a:lnTo>
                    <a:pt x="20" y="681"/>
                  </a:lnTo>
                  <a:lnTo>
                    <a:pt x="0" y="569"/>
                  </a:lnTo>
                  <a:lnTo>
                    <a:pt x="0" y="437"/>
                  </a:lnTo>
                  <a:lnTo>
                    <a:pt x="101" y="274"/>
                  </a:lnTo>
                  <a:lnTo>
                    <a:pt x="222" y="153"/>
                  </a:lnTo>
                  <a:lnTo>
                    <a:pt x="323" y="92"/>
                  </a:lnTo>
                  <a:lnTo>
                    <a:pt x="424" y="51"/>
                  </a:lnTo>
                  <a:lnTo>
                    <a:pt x="515" y="30"/>
                  </a:lnTo>
                  <a:lnTo>
                    <a:pt x="3435" y="30"/>
                  </a:lnTo>
                  <a:lnTo>
                    <a:pt x="3435" y="0"/>
                  </a:lnTo>
                  <a:lnTo>
                    <a:pt x="3435" y="14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8" name="Freeform 142"/>
            <p:cNvSpPr>
              <a:spLocks noChangeAspect="1"/>
            </p:cNvSpPr>
            <p:nvPr/>
          </p:nvSpPr>
          <p:spPr bwMode="auto">
            <a:xfrm>
              <a:off x="393" y="798"/>
              <a:ext cx="195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50"/>
                </a:cxn>
                <a:cxn ang="0">
                  <a:pos x="71" y="91"/>
                </a:cxn>
                <a:cxn ang="0">
                  <a:pos x="112" y="152"/>
                </a:cxn>
                <a:cxn ang="0">
                  <a:pos x="122" y="203"/>
                </a:cxn>
                <a:cxn ang="0">
                  <a:pos x="122" y="254"/>
                </a:cxn>
                <a:cxn ang="0">
                  <a:pos x="91" y="316"/>
                </a:cxn>
                <a:cxn ang="0">
                  <a:pos x="61" y="367"/>
                </a:cxn>
                <a:cxn ang="0">
                  <a:pos x="40" y="406"/>
                </a:cxn>
                <a:cxn ang="0">
                  <a:pos x="61" y="427"/>
                </a:cxn>
                <a:cxn ang="0">
                  <a:pos x="112" y="457"/>
                </a:cxn>
                <a:cxn ang="0">
                  <a:pos x="141" y="457"/>
                </a:cxn>
                <a:cxn ang="0">
                  <a:pos x="202" y="457"/>
                </a:cxn>
                <a:cxn ang="0">
                  <a:pos x="242" y="427"/>
                </a:cxn>
                <a:cxn ang="0">
                  <a:pos x="273" y="427"/>
                </a:cxn>
                <a:cxn ang="0">
                  <a:pos x="293" y="437"/>
                </a:cxn>
                <a:cxn ang="0">
                  <a:pos x="293" y="467"/>
                </a:cxn>
                <a:cxn ang="0">
                  <a:pos x="324" y="498"/>
                </a:cxn>
                <a:cxn ang="0">
                  <a:pos x="343" y="539"/>
                </a:cxn>
                <a:cxn ang="0">
                  <a:pos x="404" y="549"/>
                </a:cxn>
                <a:cxn ang="0">
                  <a:pos x="485" y="549"/>
                </a:cxn>
                <a:cxn ang="0">
                  <a:pos x="526" y="559"/>
                </a:cxn>
                <a:cxn ang="0">
                  <a:pos x="596" y="600"/>
                </a:cxn>
                <a:cxn ang="0">
                  <a:pos x="627" y="620"/>
                </a:cxn>
                <a:cxn ang="0">
                  <a:pos x="657" y="620"/>
                </a:cxn>
                <a:cxn ang="0">
                  <a:pos x="678" y="580"/>
                </a:cxn>
                <a:cxn ang="0">
                  <a:pos x="647" y="539"/>
                </a:cxn>
                <a:cxn ang="0">
                  <a:pos x="606" y="498"/>
                </a:cxn>
                <a:cxn ang="0">
                  <a:pos x="575" y="467"/>
                </a:cxn>
                <a:cxn ang="0">
                  <a:pos x="555" y="416"/>
                </a:cxn>
                <a:cxn ang="0">
                  <a:pos x="515" y="346"/>
                </a:cxn>
                <a:cxn ang="0">
                  <a:pos x="475" y="316"/>
                </a:cxn>
                <a:cxn ang="0">
                  <a:pos x="414" y="275"/>
                </a:cxn>
                <a:cxn ang="0">
                  <a:pos x="475" y="213"/>
                </a:cxn>
                <a:cxn ang="0">
                  <a:pos x="495" y="162"/>
                </a:cxn>
                <a:cxn ang="0">
                  <a:pos x="495" y="91"/>
                </a:cxn>
                <a:cxn ang="0">
                  <a:pos x="445" y="21"/>
                </a:cxn>
                <a:cxn ang="0">
                  <a:pos x="384" y="60"/>
                </a:cxn>
                <a:cxn ang="0">
                  <a:pos x="343" y="91"/>
                </a:cxn>
                <a:cxn ang="0">
                  <a:pos x="283" y="101"/>
                </a:cxn>
                <a:cxn ang="0">
                  <a:pos x="222" y="91"/>
                </a:cxn>
                <a:cxn ang="0">
                  <a:pos x="222" y="91"/>
                </a:cxn>
                <a:cxn ang="0">
                  <a:pos x="0" y="0"/>
                </a:cxn>
              </a:cxnLst>
              <a:rect l="0" t="0" r="r" b="b"/>
              <a:pathLst>
                <a:path w="678" h="620">
                  <a:moveTo>
                    <a:pt x="0" y="0"/>
                  </a:moveTo>
                  <a:lnTo>
                    <a:pt x="40" y="50"/>
                  </a:lnTo>
                  <a:lnTo>
                    <a:pt x="71" y="91"/>
                  </a:lnTo>
                  <a:lnTo>
                    <a:pt x="112" y="152"/>
                  </a:lnTo>
                  <a:lnTo>
                    <a:pt x="122" y="203"/>
                  </a:lnTo>
                  <a:lnTo>
                    <a:pt x="122" y="254"/>
                  </a:lnTo>
                  <a:lnTo>
                    <a:pt x="91" y="316"/>
                  </a:lnTo>
                  <a:lnTo>
                    <a:pt x="61" y="367"/>
                  </a:lnTo>
                  <a:lnTo>
                    <a:pt x="40" y="406"/>
                  </a:lnTo>
                  <a:lnTo>
                    <a:pt x="61" y="427"/>
                  </a:lnTo>
                  <a:lnTo>
                    <a:pt x="112" y="457"/>
                  </a:lnTo>
                  <a:lnTo>
                    <a:pt x="141" y="457"/>
                  </a:lnTo>
                  <a:lnTo>
                    <a:pt x="202" y="457"/>
                  </a:lnTo>
                  <a:lnTo>
                    <a:pt x="242" y="427"/>
                  </a:lnTo>
                  <a:lnTo>
                    <a:pt x="273" y="427"/>
                  </a:lnTo>
                  <a:lnTo>
                    <a:pt x="293" y="437"/>
                  </a:lnTo>
                  <a:lnTo>
                    <a:pt x="293" y="467"/>
                  </a:lnTo>
                  <a:lnTo>
                    <a:pt x="324" y="498"/>
                  </a:lnTo>
                  <a:lnTo>
                    <a:pt x="343" y="539"/>
                  </a:lnTo>
                  <a:lnTo>
                    <a:pt x="404" y="549"/>
                  </a:lnTo>
                  <a:lnTo>
                    <a:pt x="485" y="549"/>
                  </a:lnTo>
                  <a:lnTo>
                    <a:pt x="526" y="559"/>
                  </a:lnTo>
                  <a:lnTo>
                    <a:pt x="596" y="600"/>
                  </a:lnTo>
                  <a:lnTo>
                    <a:pt x="627" y="620"/>
                  </a:lnTo>
                  <a:lnTo>
                    <a:pt x="657" y="620"/>
                  </a:lnTo>
                  <a:lnTo>
                    <a:pt x="678" y="580"/>
                  </a:lnTo>
                  <a:lnTo>
                    <a:pt x="647" y="539"/>
                  </a:lnTo>
                  <a:lnTo>
                    <a:pt x="606" y="498"/>
                  </a:lnTo>
                  <a:lnTo>
                    <a:pt x="575" y="467"/>
                  </a:lnTo>
                  <a:lnTo>
                    <a:pt x="555" y="416"/>
                  </a:lnTo>
                  <a:lnTo>
                    <a:pt x="515" y="346"/>
                  </a:lnTo>
                  <a:lnTo>
                    <a:pt x="475" y="316"/>
                  </a:lnTo>
                  <a:lnTo>
                    <a:pt x="414" y="275"/>
                  </a:lnTo>
                  <a:lnTo>
                    <a:pt x="475" y="213"/>
                  </a:lnTo>
                  <a:lnTo>
                    <a:pt x="495" y="162"/>
                  </a:lnTo>
                  <a:lnTo>
                    <a:pt x="495" y="91"/>
                  </a:lnTo>
                  <a:lnTo>
                    <a:pt x="445" y="21"/>
                  </a:lnTo>
                  <a:lnTo>
                    <a:pt x="384" y="60"/>
                  </a:lnTo>
                  <a:lnTo>
                    <a:pt x="343" y="91"/>
                  </a:lnTo>
                  <a:lnTo>
                    <a:pt x="283" y="10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5" name="Group 143"/>
            <p:cNvGrpSpPr>
              <a:grpSpLocks noChangeAspect="1"/>
            </p:cNvGrpSpPr>
            <p:nvPr/>
          </p:nvGrpSpPr>
          <p:grpSpPr bwMode="auto">
            <a:xfrm>
              <a:off x="136" y="535"/>
              <a:ext cx="247" cy="263"/>
              <a:chOff x="138" y="534"/>
              <a:chExt cx="277" cy="290"/>
            </a:xfrm>
          </p:grpSpPr>
          <p:sp>
            <p:nvSpPr>
              <p:cNvPr id="176" name="Freeform 144"/>
              <p:cNvSpPr>
                <a:spLocks noChangeAspect="1"/>
              </p:cNvSpPr>
              <p:nvPr/>
            </p:nvSpPr>
            <p:spPr bwMode="auto">
              <a:xfrm>
                <a:off x="144" y="544"/>
                <a:ext cx="140" cy="150"/>
              </a:xfrm>
              <a:custGeom>
                <a:avLst/>
                <a:gdLst/>
                <a:ahLst/>
                <a:cxnLst>
                  <a:cxn ang="0">
                    <a:pos x="444" y="458"/>
                  </a:cxn>
                  <a:cxn ang="0">
                    <a:pos x="354" y="356"/>
                  </a:cxn>
                  <a:cxn ang="0">
                    <a:pos x="292" y="274"/>
                  </a:cxn>
                  <a:cxn ang="0">
                    <a:pos x="232" y="162"/>
                  </a:cxn>
                  <a:cxn ang="0">
                    <a:pos x="193" y="92"/>
                  </a:cxn>
                  <a:cxn ang="0">
                    <a:pos x="172" y="19"/>
                  </a:cxn>
                  <a:cxn ang="0">
                    <a:pos x="162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0" y="111"/>
                  </a:cxn>
                  <a:cxn ang="0">
                    <a:pos x="0" y="162"/>
                  </a:cxn>
                  <a:cxn ang="0">
                    <a:pos x="30" y="203"/>
                  </a:cxn>
                  <a:cxn ang="0">
                    <a:pos x="91" y="234"/>
                  </a:cxn>
                  <a:cxn ang="0">
                    <a:pos x="193" y="285"/>
                  </a:cxn>
                  <a:cxn ang="0">
                    <a:pos x="273" y="336"/>
                  </a:cxn>
                  <a:cxn ang="0">
                    <a:pos x="343" y="406"/>
                  </a:cxn>
                  <a:cxn ang="0">
                    <a:pos x="434" y="467"/>
                  </a:cxn>
                  <a:cxn ang="0">
                    <a:pos x="434" y="467"/>
                  </a:cxn>
                  <a:cxn ang="0">
                    <a:pos x="444" y="458"/>
                  </a:cxn>
                </a:cxnLst>
                <a:rect l="0" t="0" r="r" b="b"/>
                <a:pathLst>
                  <a:path w="444" h="467">
                    <a:moveTo>
                      <a:pt x="444" y="458"/>
                    </a:moveTo>
                    <a:lnTo>
                      <a:pt x="354" y="356"/>
                    </a:lnTo>
                    <a:lnTo>
                      <a:pt x="292" y="274"/>
                    </a:lnTo>
                    <a:lnTo>
                      <a:pt x="232" y="162"/>
                    </a:lnTo>
                    <a:lnTo>
                      <a:pt x="193" y="92"/>
                    </a:lnTo>
                    <a:lnTo>
                      <a:pt x="172" y="19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0" y="111"/>
                    </a:lnTo>
                    <a:lnTo>
                      <a:pt x="0" y="162"/>
                    </a:lnTo>
                    <a:lnTo>
                      <a:pt x="30" y="203"/>
                    </a:lnTo>
                    <a:lnTo>
                      <a:pt x="91" y="234"/>
                    </a:lnTo>
                    <a:lnTo>
                      <a:pt x="193" y="285"/>
                    </a:lnTo>
                    <a:lnTo>
                      <a:pt x="273" y="336"/>
                    </a:lnTo>
                    <a:lnTo>
                      <a:pt x="343" y="406"/>
                    </a:lnTo>
                    <a:lnTo>
                      <a:pt x="434" y="467"/>
                    </a:lnTo>
                    <a:lnTo>
                      <a:pt x="434" y="467"/>
                    </a:lnTo>
                    <a:lnTo>
                      <a:pt x="444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45"/>
              <p:cNvSpPr>
                <a:spLocks noChangeAspect="1"/>
              </p:cNvSpPr>
              <p:nvPr/>
            </p:nvSpPr>
            <p:spPr bwMode="auto">
              <a:xfrm>
                <a:off x="256" y="534"/>
                <a:ext cx="74" cy="148"/>
              </a:xfrm>
              <a:custGeom>
                <a:avLst/>
                <a:gdLst/>
                <a:ahLst/>
                <a:cxnLst>
                  <a:cxn ang="0">
                    <a:pos x="150" y="458"/>
                  </a:cxn>
                  <a:cxn ang="0">
                    <a:pos x="29" y="266"/>
                  </a:cxn>
                  <a:cxn ang="0">
                    <a:pos x="0" y="174"/>
                  </a:cxn>
                  <a:cxn ang="0">
                    <a:pos x="0" y="82"/>
                  </a:cxn>
                  <a:cxn ang="0">
                    <a:pos x="39" y="21"/>
                  </a:cxn>
                  <a:cxn ang="0">
                    <a:pos x="111" y="0"/>
                  </a:cxn>
                  <a:cxn ang="0">
                    <a:pos x="171" y="21"/>
                  </a:cxn>
                  <a:cxn ang="0">
                    <a:pos x="212" y="62"/>
                  </a:cxn>
                  <a:cxn ang="0">
                    <a:pos x="232" y="113"/>
                  </a:cxn>
                  <a:cxn ang="0">
                    <a:pos x="161" y="102"/>
                  </a:cxn>
                  <a:cxn ang="0">
                    <a:pos x="101" y="143"/>
                  </a:cxn>
                  <a:cxn ang="0">
                    <a:pos x="80" y="194"/>
                  </a:cxn>
                  <a:cxn ang="0">
                    <a:pos x="111" y="316"/>
                  </a:cxn>
                  <a:cxn ang="0">
                    <a:pos x="90" y="306"/>
                  </a:cxn>
                  <a:cxn ang="0">
                    <a:pos x="150" y="458"/>
                  </a:cxn>
                </a:cxnLst>
                <a:rect l="0" t="0" r="r" b="b"/>
                <a:pathLst>
                  <a:path w="232" h="458">
                    <a:moveTo>
                      <a:pt x="150" y="458"/>
                    </a:moveTo>
                    <a:lnTo>
                      <a:pt x="29" y="266"/>
                    </a:lnTo>
                    <a:lnTo>
                      <a:pt x="0" y="174"/>
                    </a:lnTo>
                    <a:lnTo>
                      <a:pt x="0" y="82"/>
                    </a:lnTo>
                    <a:lnTo>
                      <a:pt x="39" y="21"/>
                    </a:lnTo>
                    <a:lnTo>
                      <a:pt x="111" y="0"/>
                    </a:lnTo>
                    <a:lnTo>
                      <a:pt x="171" y="21"/>
                    </a:lnTo>
                    <a:lnTo>
                      <a:pt x="212" y="62"/>
                    </a:lnTo>
                    <a:lnTo>
                      <a:pt x="232" y="113"/>
                    </a:lnTo>
                    <a:lnTo>
                      <a:pt x="161" y="102"/>
                    </a:lnTo>
                    <a:lnTo>
                      <a:pt x="101" y="143"/>
                    </a:lnTo>
                    <a:lnTo>
                      <a:pt x="80" y="194"/>
                    </a:lnTo>
                    <a:lnTo>
                      <a:pt x="111" y="316"/>
                    </a:lnTo>
                    <a:lnTo>
                      <a:pt x="90" y="306"/>
                    </a:lnTo>
                    <a:lnTo>
                      <a:pt x="150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46"/>
              <p:cNvSpPr>
                <a:spLocks noChangeAspect="1"/>
              </p:cNvSpPr>
              <p:nvPr/>
            </p:nvSpPr>
            <p:spPr bwMode="auto">
              <a:xfrm>
                <a:off x="335" y="541"/>
                <a:ext cx="80" cy="141"/>
              </a:xfrm>
              <a:custGeom>
                <a:avLst/>
                <a:gdLst/>
                <a:ahLst/>
                <a:cxnLst>
                  <a:cxn ang="0">
                    <a:pos x="21" y="437"/>
                  </a:cxn>
                  <a:cxn ang="0">
                    <a:pos x="0" y="213"/>
                  </a:cxn>
                  <a:cxn ang="0">
                    <a:pos x="31" y="102"/>
                  </a:cxn>
                  <a:cxn ang="0">
                    <a:pos x="101" y="30"/>
                  </a:cxn>
                  <a:cxn ang="0">
                    <a:pos x="163" y="0"/>
                  </a:cxn>
                  <a:cxn ang="0">
                    <a:pos x="243" y="21"/>
                  </a:cxn>
                  <a:cxn ang="0">
                    <a:pos x="253" y="51"/>
                  </a:cxn>
                  <a:cxn ang="0">
                    <a:pos x="253" y="143"/>
                  </a:cxn>
                  <a:cxn ang="0">
                    <a:pos x="152" y="132"/>
                  </a:cxn>
                  <a:cxn ang="0">
                    <a:pos x="112" y="153"/>
                  </a:cxn>
                  <a:cxn ang="0">
                    <a:pos x="51" y="183"/>
                  </a:cxn>
                  <a:cxn ang="0">
                    <a:pos x="41" y="213"/>
                  </a:cxn>
                  <a:cxn ang="0">
                    <a:pos x="21" y="295"/>
                  </a:cxn>
                  <a:cxn ang="0">
                    <a:pos x="21" y="437"/>
                  </a:cxn>
                </a:cxnLst>
                <a:rect l="0" t="0" r="r" b="b"/>
                <a:pathLst>
                  <a:path w="253" h="437">
                    <a:moveTo>
                      <a:pt x="21" y="437"/>
                    </a:moveTo>
                    <a:lnTo>
                      <a:pt x="0" y="213"/>
                    </a:lnTo>
                    <a:lnTo>
                      <a:pt x="31" y="102"/>
                    </a:lnTo>
                    <a:lnTo>
                      <a:pt x="101" y="30"/>
                    </a:lnTo>
                    <a:lnTo>
                      <a:pt x="163" y="0"/>
                    </a:lnTo>
                    <a:lnTo>
                      <a:pt x="243" y="21"/>
                    </a:lnTo>
                    <a:lnTo>
                      <a:pt x="253" y="51"/>
                    </a:lnTo>
                    <a:lnTo>
                      <a:pt x="253" y="143"/>
                    </a:lnTo>
                    <a:lnTo>
                      <a:pt x="152" y="132"/>
                    </a:lnTo>
                    <a:lnTo>
                      <a:pt x="112" y="153"/>
                    </a:lnTo>
                    <a:lnTo>
                      <a:pt x="51" y="183"/>
                    </a:lnTo>
                    <a:lnTo>
                      <a:pt x="41" y="213"/>
                    </a:lnTo>
                    <a:lnTo>
                      <a:pt x="21" y="295"/>
                    </a:lnTo>
                    <a:lnTo>
                      <a:pt x="21" y="437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47"/>
              <p:cNvSpPr>
                <a:spLocks noChangeAspect="1"/>
              </p:cNvSpPr>
              <p:nvPr/>
            </p:nvSpPr>
            <p:spPr bwMode="auto">
              <a:xfrm>
                <a:off x="287" y="698"/>
                <a:ext cx="103" cy="97"/>
              </a:xfrm>
              <a:custGeom>
                <a:avLst/>
                <a:gdLst/>
                <a:ahLst/>
                <a:cxnLst>
                  <a:cxn ang="0">
                    <a:pos x="0" y="193"/>
                  </a:cxn>
                  <a:cxn ang="0">
                    <a:pos x="0" y="21"/>
                  </a:cxn>
                  <a:cxn ang="0">
                    <a:pos x="41" y="0"/>
                  </a:cxn>
                  <a:cxn ang="0">
                    <a:pos x="183" y="0"/>
                  </a:cxn>
                  <a:cxn ang="0">
                    <a:pos x="214" y="91"/>
                  </a:cxn>
                  <a:cxn ang="0">
                    <a:pos x="243" y="162"/>
                  </a:cxn>
                  <a:cxn ang="0">
                    <a:pos x="304" y="265"/>
                  </a:cxn>
                  <a:cxn ang="0">
                    <a:pos x="325" y="295"/>
                  </a:cxn>
                  <a:cxn ang="0">
                    <a:pos x="325" y="305"/>
                  </a:cxn>
                  <a:cxn ang="0">
                    <a:pos x="224" y="254"/>
                  </a:cxn>
                  <a:cxn ang="0">
                    <a:pos x="183" y="213"/>
                  </a:cxn>
                  <a:cxn ang="0">
                    <a:pos x="41" y="203"/>
                  </a:cxn>
                  <a:cxn ang="0">
                    <a:pos x="41" y="203"/>
                  </a:cxn>
                  <a:cxn ang="0">
                    <a:pos x="0" y="193"/>
                  </a:cxn>
                </a:cxnLst>
                <a:rect l="0" t="0" r="r" b="b"/>
                <a:pathLst>
                  <a:path w="325" h="305">
                    <a:moveTo>
                      <a:pt x="0" y="193"/>
                    </a:moveTo>
                    <a:lnTo>
                      <a:pt x="0" y="21"/>
                    </a:lnTo>
                    <a:lnTo>
                      <a:pt x="41" y="0"/>
                    </a:lnTo>
                    <a:lnTo>
                      <a:pt x="183" y="0"/>
                    </a:lnTo>
                    <a:lnTo>
                      <a:pt x="214" y="91"/>
                    </a:lnTo>
                    <a:lnTo>
                      <a:pt x="243" y="162"/>
                    </a:lnTo>
                    <a:lnTo>
                      <a:pt x="304" y="265"/>
                    </a:lnTo>
                    <a:lnTo>
                      <a:pt x="325" y="295"/>
                    </a:lnTo>
                    <a:lnTo>
                      <a:pt x="325" y="305"/>
                    </a:lnTo>
                    <a:lnTo>
                      <a:pt x="224" y="254"/>
                    </a:lnTo>
                    <a:lnTo>
                      <a:pt x="183" y="213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48"/>
              <p:cNvSpPr>
                <a:spLocks noChangeAspect="1"/>
              </p:cNvSpPr>
              <p:nvPr/>
            </p:nvSpPr>
            <p:spPr bwMode="auto">
              <a:xfrm>
                <a:off x="138" y="664"/>
                <a:ext cx="137" cy="62"/>
              </a:xfrm>
              <a:custGeom>
                <a:avLst/>
                <a:gdLst/>
                <a:ahLst/>
                <a:cxnLst>
                  <a:cxn ang="0">
                    <a:pos x="131" y="193"/>
                  </a:cxn>
                  <a:cxn ang="0">
                    <a:pos x="60" y="174"/>
                  </a:cxn>
                  <a:cxn ang="0">
                    <a:pos x="39" y="153"/>
                  </a:cxn>
                  <a:cxn ang="0">
                    <a:pos x="0" y="133"/>
                  </a:cxn>
                  <a:cxn ang="0">
                    <a:pos x="19" y="82"/>
                  </a:cxn>
                  <a:cxn ang="0">
                    <a:pos x="39" y="31"/>
                  </a:cxn>
                  <a:cxn ang="0">
                    <a:pos x="100" y="0"/>
                  </a:cxn>
                  <a:cxn ang="0">
                    <a:pos x="161" y="0"/>
                  </a:cxn>
                  <a:cxn ang="0">
                    <a:pos x="282" y="51"/>
                  </a:cxn>
                  <a:cxn ang="0">
                    <a:pos x="434" y="164"/>
                  </a:cxn>
                  <a:cxn ang="0">
                    <a:pos x="292" y="91"/>
                  </a:cxn>
                  <a:cxn ang="0">
                    <a:pos x="191" y="72"/>
                  </a:cxn>
                  <a:cxn ang="0">
                    <a:pos x="121" y="102"/>
                  </a:cxn>
                  <a:cxn ang="0">
                    <a:pos x="121" y="143"/>
                  </a:cxn>
                  <a:cxn ang="0">
                    <a:pos x="131" y="143"/>
                  </a:cxn>
                  <a:cxn ang="0">
                    <a:pos x="131" y="193"/>
                  </a:cxn>
                </a:cxnLst>
                <a:rect l="0" t="0" r="r" b="b"/>
                <a:pathLst>
                  <a:path w="434" h="193">
                    <a:moveTo>
                      <a:pt x="131" y="193"/>
                    </a:moveTo>
                    <a:lnTo>
                      <a:pt x="60" y="174"/>
                    </a:lnTo>
                    <a:lnTo>
                      <a:pt x="39" y="153"/>
                    </a:lnTo>
                    <a:lnTo>
                      <a:pt x="0" y="133"/>
                    </a:lnTo>
                    <a:lnTo>
                      <a:pt x="19" y="82"/>
                    </a:lnTo>
                    <a:lnTo>
                      <a:pt x="39" y="31"/>
                    </a:lnTo>
                    <a:lnTo>
                      <a:pt x="100" y="0"/>
                    </a:lnTo>
                    <a:lnTo>
                      <a:pt x="161" y="0"/>
                    </a:lnTo>
                    <a:lnTo>
                      <a:pt x="282" y="51"/>
                    </a:lnTo>
                    <a:lnTo>
                      <a:pt x="434" y="164"/>
                    </a:lnTo>
                    <a:lnTo>
                      <a:pt x="292" y="91"/>
                    </a:lnTo>
                    <a:lnTo>
                      <a:pt x="191" y="72"/>
                    </a:lnTo>
                    <a:lnTo>
                      <a:pt x="121" y="102"/>
                    </a:lnTo>
                    <a:lnTo>
                      <a:pt x="121" y="143"/>
                    </a:lnTo>
                    <a:lnTo>
                      <a:pt x="131" y="143"/>
                    </a:lnTo>
                    <a:lnTo>
                      <a:pt x="131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49"/>
              <p:cNvSpPr>
                <a:spLocks noChangeAspect="1"/>
              </p:cNvSpPr>
              <p:nvPr/>
            </p:nvSpPr>
            <p:spPr bwMode="auto">
              <a:xfrm>
                <a:off x="144" y="739"/>
                <a:ext cx="131" cy="85"/>
              </a:xfrm>
              <a:custGeom>
                <a:avLst/>
                <a:gdLst/>
                <a:ahLst/>
                <a:cxnLst>
                  <a:cxn ang="0">
                    <a:pos x="414" y="20"/>
                  </a:cxn>
                  <a:cxn ang="0">
                    <a:pos x="343" y="10"/>
                  </a:cxn>
                  <a:cxn ang="0">
                    <a:pos x="252" y="0"/>
                  </a:cxn>
                  <a:cxn ang="0">
                    <a:pos x="141" y="0"/>
                  </a:cxn>
                  <a:cxn ang="0">
                    <a:pos x="50" y="50"/>
                  </a:cxn>
                  <a:cxn ang="0">
                    <a:pos x="9" y="101"/>
                  </a:cxn>
                  <a:cxn ang="0">
                    <a:pos x="0" y="172"/>
                  </a:cxn>
                  <a:cxn ang="0">
                    <a:pos x="9" y="234"/>
                  </a:cxn>
                  <a:cxn ang="0">
                    <a:pos x="60" y="264"/>
                  </a:cxn>
                  <a:cxn ang="0">
                    <a:pos x="130" y="264"/>
                  </a:cxn>
                  <a:cxn ang="0">
                    <a:pos x="130" y="172"/>
                  </a:cxn>
                  <a:cxn ang="0">
                    <a:pos x="141" y="101"/>
                  </a:cxn>
                  <a:cxn ang="0">
                    <a:pos x="181" y="70"/>
                  </a:cxn>
                  <a:cxn ang="0">
                    <a:pos x="231" y="40"/>
                  </a:cxn>
                  <a:cxn ang="0">
                    <a:pos x="292" y="29"/>
                  </a:cxn>
                  <a:cxn ang="0">
                    <a:pos x="292" y="29"/>
                  </a:cxn>
                  <a:cxn ang="0">
                    <a:pos x="414" y="20"/>
                  </a:cxn>
                </a:cxnLst>
                <a:rect l="0" t="0" r="r" b="b"/>
                <a:pathLst>
                  <a:path w="414" h="264">
                    <a:moveTo>
                      <a:pt x="414" y="20"/>
                    </a:moveTo>
                    <a:lnTo>
                      <a:pt x="343" y="10"/>
                    </a:lnTo>
                    <a:lnTo>
                      <a:pt x="252" y="0"/>
                    </a:lnTo>
                    <a:lnTo>
                      <a:pt x="141" y="0"/>
                    </a:lnTo>
                    <a:lnTo>
                      <a:pt x="50" y="50"/>
                    </a:lnTo>
                    <a:lnTo>
                      <a:pt x="9" y="101"/>
                    </a:lnTo>
                    <a:lnTo>
                      <a:pt x="0" y="172"/>
                    </a:lnTo>
                    <a:lnTo>
                      <a:pt x="9" y="234"/>
                    </a:lnTo>
                    <a:lnTo>
                      <a:pt x="60" y="264"/>
                    </a:lnTo>
                    <a:lnTo>
                      <a:pt x="130" y="264"/>
                    </a:lnTo>
                    <a:lnTo>
                      <a:pt x="130" y="172"/>
                    </a:lnTo>
                    <a:lnTo>
                      <a:pt x="141" y="101"/>
                    </a:lnTo>
                    <a:lnTo>
                      <a:pt x="181" y="70"/>
                    </a:lnTo>
                    <a:lnTo>
                      <a:pt x="231" y="40"/>
                    </a:lnTo>
                    <a:lnTo>
                      <a:pt x="292" y="29"/>
                    </a:lnTo>
                    <a:lnTo>
                      <a:pt x="292" y="29"/>
                    </a:lnTo>
                    <a:lnTo>
                      <a:pt x="414" y="2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50" name="Freeform 150"/>
            <p:cNvSpPr>
              <a:spLocks noChangeAspect="1"/>
            </p:cNvSpPr>
            <p:nvPr/>
          </p:nvSpPr>
          <p:spPr bwMode="auto">
            <a:xfrm>
              <a:off x="486" y="617"/>
              <a:ext cx="576" cy="289"/>
            </a:xfrm>
            <a:custGeom>
              <a:avLst/>
              <a:gdLst/>
              <a:ahLst/>
              <a:cxnLst>
                <a:cxn ang="0">
                  <a:pos x="222" y="61"/>
                </a:cxn>
                <a:cxn ang="0">
                  <a:pos x="666" y="143"/>
                </a:cxn>
                <a:cxn ang="0">
                  <a:pos x="767" y="92"/>
                </a:cxn>
                <a:cxn ang="0">
                  <a:pos x="838" y="41"/>
                </a:cxn>
                <a:cxn ang="0">
                  <a:pos x="868" y="233"/>
                </a:cxn>
                <a:cxn ang="0">
                  <a:pos x="1060" y="376"/>
                </a:cxn>
                <a:cxn ang="0">
                  <a:pos x="1253" y="204"/>
                </a:cxn>
                <a:cxn ang="0">
                  <a:pos x="1162" y="102"/>
                </a:cxn>
                <a:cxn ang="0">
                  <a:pos x="1131" y="223"/>
                </a:cxn>
                <a:cxn ang="0">
                  <a:pos x="1010" y="213"/>
                </a:cxn>
                <a:cxn ang="0">
                  <a:pos x="1060" y="51"/>
                </a:cxn>
                <a:cxn ang="0">
                  <a:pos x="1313" y="122"/>
                </a:cxn>
                <a:cxn ang="0">
                  <a:pos x="1516" y="0"/>
                </a:cxn>
                <a:cxn ang="0">
                  <a:pos x="1748" y="61"/>
                </a:cxn>
                <a:cxn ang="0">
                  <a:pos x="1868" y="20"/>
                </a:cxn>
                <a:cxn ang="0">
                  <a:pos x="1980" y="112"/>
                </a:cxn>
                <a:cxn ang="0">
                  <a:pos x="1859" y="153"/>
                </a:cxn>
                <a:cxn ang="0">
                  <a:pos x="1738" y="153"/>
                </a:cxn>
                <a:cxn ang="0">
                  <a:pos x="1677" y="163"/>
                </a:cxn>
                <a:cxn ang="0">
                  <a:pos x="1606" y="284"/>
                </a:cxn>
                <a:cxn ang="0">
                  <a:pos x="1485" y="163"/>
                </a:cxn>
                <a:cxn ang="0">
                  <a:pos x="1495" y="82"/>
                </a:cxn>
                <a:cxn ang="0">
                  <a:pos x="1323" y="284"/>
                </a:cxn>
                <a:cxn ang="0">
                  <a:pos x="1030" y="437"/>
                </a:cxn>
                <a:cxn ang="0">
                  <a:pos x="545" y="194"/>
                </a:cxn>
                <a:cxn ang="0">
                  <a:pos x="697" y="509"/>
                </a:cxn>
                <a:cxn ang="0">
                  <a:pos x="838" y="630"/>
                </a:cxn>
                <a:cxn ang="0">
                  <a:pos x="788" y="468"/>
                </a:cxn>
                <a:cxn ang="0">
                  <a:pos x="969" y="509"/>
                </a:cxn>
                <a:cxn ang="0">
                  <a:pos x="827" y="702"/>
                </a:cxn>
                <a:cxn ang="0">
                  <a:pos x="606" y="712"/>
                </a:cxn>
                <a:cxn ang="0">
                  <a:pos x="424" y="833"/>
                </a:cxn>
                <a:cxn ang="0">
                  <a:pos x="555" y="824"/>
                </a:cxn>
                <a:cxn ang="0">
                  <a:pos x="565" y="996"/>
                </a:cxn>
                <a:cxn ang="0">
                  <a:pos x="384" y="966"/>
                </a:cxn>
                <a:cxn ang="0">
                  <a:pos x="364" y="742"/>
                </a:cxn>
                <a:cxn ang="0">
                  <a:pos x="251" y="579"/>
                </a:cxn>
                <a:cxn ang="0">
                  <a:pos x="364" y="477"/>
                </a:cxn>
                <a:cxn ang="0">
                  <a:pos x="454" y="640"/>
                </a:cxn>
                <a:cxn ang="0">
                  <a:pos x="413" y="702"/>
                </a:cxn>
                <a:cxn ang="0">
                  <a:pos x="646" y="560"/>
                </a:cxn>
                <a:cxn ang="0">
                  <a:pos x="514" y="264"/>
                </a:cxn>
                <a:cxn ang="0">
                  <a:pos x="364" y="173"/>
                </a:cxn>
                <a:cxn ang="0">
                  <a:pos x="403" y="386"/>
                </a:cxn>
                <a:cxn ang="0">
                  <a:pos x="272" y="417"/>
                </a:cxn>
                <a:cxn ang="0">
                  <a:pos x="282" y="204"/>
                </a:cxn>
                <a:cxn ang="0">
                  <a:pos x="111" y="133"/>
                </a:cxn>
              </a:cxnLst>
              <a:rect l="0" t="0" r="r" b="b"/>
              <a:pathLst>
                <a:path w="2020" h="1007">
                  <a:moveTo>
                    <a:pt x="0" y="133"/>
                  </a:moveTo>
                  <a:lnTo>
                    <a:pt x="90" y="102"/>
                  </a:lnTo>
                  <a:lnTo>
                    <a:pt x="222" y="61"/>
                  </a:lnTo>
                  <a:lnTo>
                    <a:pt x="424" y="71"/>
                  </a:lnTo>
                  <a:lnTo>
                    <a:pt x="596" y="133"/>
                  </a:lnTo>
                  <a:lnTo>
                    <a:pt x="666" y="143"/>
                  </a:lnTo>
                  <a:lnTo>
                    <a:pt x="716" y="143"/>
                  </a:lnTo>
                  <a:lnTo>
                    <a:pt x="747" y="133"/>
                  </a:lnTo>
                  <a:lnTo>
                    <a:pt x="767" y="92"/>
                  </a:lnTo>
                  <a:lnTo>
                    <a:pt x="757" y="71"/>
                  </a:lnTo>
                  <a:lnTo>
                    <a:pt x="798" y="41"/>
                  </a:lnTo>
                  <a:lnTo>
                    <a:pt x="838" y="41"/>
                  </a:lnTo>
                  <a:lnTo>
                    <a:pt x="889" y="122"/>
                  </a:lnTo>
                  <a:lnTo>
                    <a:pt x="878" y="173"/>
                  </a:lnTo>
                  <a:lnTo>
                    <a:pt x="868" y="233"/>
                  </a:lnTo>
                  <a:lnTo>
                    <a:pt x="798" y="274"/>
                  </a:lnTo>
                  <a:lnTo>
                    <a:pt x="960" y="376"/>
                  </a:lnTo>
                  <a:lnTo>
                    <a:pt x="1060" y="376"/>
                  </a:lnTo>
                  <a:lnTo>
                    <a:pt x="1162" y="356"/>
                  </a:lnTo>
                  <a:lnTo>
                    <a:pt x="1232" y="274"/>
                  </a:lnTo>
                  <a:lnTo>
                    <a:pt x="1253" y="204"/>
                  </a:lnTo>
                  <a:lnTo>
                    <a:pt x="1253" y="153"/>
                  </a:lnTo>
                  <a:lnTo>
                    <a:pt x="1212" y="122"/>
                  </a:lnTo>
                  <a:lnTo>
                    <a:pt x="1162" y="102"/>
                  </a:lnTo>
                  <a:lnTo>
                    <a:pt x="1101" y="112"/>
                  </a:lnTo>
                  <a:lnTo>
                    <a:pt x="1141" y="173"/>
                  </a:lnTo>
                  <a:lnTo>
                    <a:pt x="1131" y="223"/>
                  </a:lnTo>
                  <a:lnTo>
                    <a:pt x="1080" y="233"/>
                  </a:lnTo>
                  <a:lnTo>
                    <a:pt x="1040" y="254"/>
                  </a:lnTo>
                  <a:lnTo>
                    <a:pt x="1010" y="213"/>
                  </a:lnTo>
                  <a:lnTo>
                    <a:pt x="1010" y="143"/>
                  </a:lnTo>
                  <a:lnTo>
                    <a:pt x="1010" y="112"/>
                  </a:lnTo>
                  <a:lnTo>
                    <a:pt x="1060" y="51"/>
                  </a:lnTo>
                  <a:lnTo>
                    <a:pt x="1141" y="31"/>
                  </a:lnTo>
                  <a:lnTo>
                    <a:pt x="1232" y="41"/>
                  </a:lnTo>
                  <a:lnTo>
                    <a:pt x="1313" y="122"/>
                  </a:lnTo>
                  <a:lnTo>
                    <a:pt x="1414" y="71"/>
                  </a:lnTo>
                  <a:lnTo>
                    <a:pt x="1454" y="20"/>
                  </a:lnTo>
                  <a:lnTo>
                    <a:pt x="1516" y="0"/>
                  </a:lnTo>
                  <a:lnTo>
                    <a:pt x="1615" y="0"/>
                  </a:lnTo>
                  <a:lnTo>
                    <a:pt x="1666" y="41"/>
                  </a:lnTo>
                  <a:lnTo>
                    <a:pt x="1748" y="61"/>
                  </a:lnTo>
                  <a:lnTo>
                    <a:pt x="1788" y="61"/>
                  </a:lnTo>
                  <a:lnTo>
                    <a:pt x="1828" y="41"/>
                  </a:lnTo>
                  <a:lnTo>
                    <a:pt x="1868" y="20"/>
                  </a:lnTo>
                  <a:lnTo>
                    <a:pt x="1909" y="10"/>
                  </a:lnTo>
                  <a:lnTo>
                    <a:pt x="2020" y="71"/>
                  </a:lnTo>
                  <a:lnTo>
                    <a:pt x="1980" y="112"/>
                  </a:lnTo>
                  <a:lnTo>
                    <a:pt x="1929" y="102"/>
                  </a:lnTo>
                  <a:lnTo>
                    <a:pt x="1899" y="102"/>
                  </a:lnTo>
                  <a:lnTo>
                    <a:pt x="1859" y="153"/>
                  </a:lnTo>
                  <a:lnTo>
                    <a:pt x="1839" y="163"/>
                  </a:lnTo>
                  <a:lnTo>
                    <a:pt x="1779" y="163"/>
                  </a:lnTo>
                  <a:lnTo>
                    <a:pt x="1738" y="153"/>
                  </a:lnTo>
                  <a:lnTo>
                    <a:pt x="1697" y="133"/>
                  </a:lnTo>
                  <a:lnTo>
                    <a:pt x="1666" y="133"/>
                  </a:lnTo>
                  <a:lnTo>
                    <a:pt x="1677" y="163"/>
                  </a:lnTo>
                  <a:lnTo>
                    <a:pt x="1677" y="213"/>
                  </a:lnTo>
                  <a:lnTo>
                    <a:pt x="1646" y="274"/>
                  </a:lnTo>
                  <a:lnTo>
                    <a:pt x="1606" y="284"/>
                  </a:lnTo>
                  <a:lnTo>
                    <a:pt x="1495" y="254"/>
                  </a:lnTo>
                  <a:lnTo>
                    <a:pt x="1485" y="213"/>
                  </a:lnTo>
                  <a:lnTo>
                    <a:pt x="1485" y="163"/>
                  </a:lnTo>
                  <a:lnTo>
                    <a:pt x="1545" y="122"/>
                  </a:lnTo>
                  <a:lnTo>
                    <a:pt x="1545" y="82"/>
                  </a:lnTo>
                  <a:lnTo>
                    <a:pt x="1495" y="82"/>
                  </a:lnTo>
                  <a:lnTo>
                    <a:pt x="1434" y="112"/>
                  </a:lnTo>
                  <a:lnTo>
                    <a:pt x="1364" y="184"/>
                  </a:lnTo>
                  <a:lnTo>
                    <a:pt x="1323" y="284"/>
                  </a:lnTo>
                  <a:lnTo>
                    <a:pt x="1212" y="407"/>
                  </a:lnTo>
                  <a:lnTo>
                    <a:pt x="1131" y="437"/>
                  </a:lnTo>
                  <a:lnTo>
                    <a:pt x="1030" y="437"/>
                  </a:lnTo>
                  <a:lnTo>
                    <a:pt x="909" y="407"/>
                  </a:lnTo>
                  <a:lnTo>
                    <a:pt x="565" y="194"/>
                  </a:lnTo>
                  <a:lnTo>
                    <a:pt x="545" y="194"/>
                  </a:lnTo>
                  <a:lnTo>
                    <a:pt x="545" y="213"/>
                  </a:lnTo>
                  <a:lnTo>
                    <a:pt x="656" y="386"/>
                  </a:lnTo>
                  <a:lnTo>
                    <a:pt x="697" y="509"/>
                  </a:lnTo>
                  <a:lnTo>
                    <a:pt x="747" y="600"/>
                  </a:lnTo>
                  <a:lnTo>
                    <a:pt x="798" y="630"/>
                  </a:lnTo>
                  <a:lnTo>
                    <a:pt x="838" y="630"/>
                  </a:lnTo>
                  <a:lnTo>
                    <a:pt x="838" y="589"/>
                  </a:lnTo>
                  <a:lnTo>
                    <a:pt x="798" y="560"/>
                  </a:lnTo>
                  <a:lnTo>
                    <a:pt x="788" y="468"/>
                  </a:lnTo>
                  <a:lnTo>
                    <a:pt x="838" y="437"/>
                  </a:lnTo>
                  <a:lnTo>
                    <a:pt x="909" y="437"/>
                  </a:lnTo>
                  <a:lnTo>
                    <a:pt x="969" y="509"/>
                  </a:lnTo>
                  <a:lnTo>
                    <a:pt x="960" y="589"/>
                  </a:lnTo>
                  <a:lnTo>
                    <a:pt x="929" y="681"/>
                  </a:lnTo>
                  <a:lnTo>
                    <a:pt x="827" y="702"/>
                  </a:lnTo>
                  <a:lnTo>
                    <a:pt x="747" y="681"/>
                  </a:lnTo>
                  <a:lnTo>
                    <a:pt x="666" y="620"/>
                  </a:lnTo>
                  <a:lnTo>
                    <a:pt x="606" y="712"/>
                  </a:lnTo>
                  <a:lnTo>
                    <a:pt x="545" y="753"/>
                  </a:lnTo>
                  <a:lnTo>
                    <a:pt x="434" y="833"/>
                  </a:lnTo>
                  <a:lnTo>
                    <a:pt x="424" y="833"/>
                  </a:lnTo>
                  <a:lnTo>
                    <a:pt x="434" y="884"/>
                  </a:lnTo>
                  <a:lnTo>
                    <a:pt x="474" y="843"/>
                  </a:lnTo>
                  <a:lnTo>
                    <a:pt x="555" y="824"/>
                  </a:lnTo>
                  <a:lnTo>
                    <a:pt x="606" y="874"/>
                  </a:lnTo>
                  <a:lnTo>
                    <a:pt x="615" y="935"/>
                  </a:lnTo>
                  <a:lnTo>
                    <a:pt x="565" y="996"/>
                  </a:lnTo>
                  <a:lnTo>
                    <a:pt x="525" y="996"/>
                  </a:lnTo>
                  <a:lnTo>
                    <a:pt x="454" y="1007"/>
                  </a:lnTo>
                  <a:lnTo>
                    <a:pt x="384" y="966"/>
                  </a:lnTo>
                  <a:lnTo>
                    <a:pt x="343" y="874"/>
                  </a:lnTo>
                  <a:lnTo>
                    <a:pt x="353" y="814"/>
                  </a:lnTo>
                  <a:lnTo>
                    <a:pt x="364" y="742"/>
                  </a:lnTo>
                  <a:lnTo>
                    <a:pt x="333" y="722"/>
                  </a:lnTo>
                  <a:lnTo>
                    <a:pt x="262" y="681"/>
                  </a:lnTo>
                  <a:lnTo>
                    <a:pt x="251" y="579"/>
                  </a:lnTo>
                  <a:lnTo>
                    <a:pt x="272" y="529"/>
                  </a:lnTo>
                  <a:lnTo>
                    <a:pt x="302" y="487"/>
                  </a:lnTo>
                  <a:lnTo>
                    <a:pt x="364" y="477"/>
                  </a:lnTo>
                  <a:lnTo>
                    <a:pt x="454" y="540"/>
                  </a:lnTo>
                  <a:lnTo>
                    <a:pt x="454" y="589"/>
                  </a:lnTo>
                  <a:lnTo>
                    <a:pt x="454" y="640"/>
                  </a:lnTo>
                  <a:lnTo>
                    <a:pt x="413" y="661"/>
                  </a:lnTo>
                  <a:lnTo>
                    <a:pt x="384" y="671"/>
                  </a:lnTo>
                  <a:lnTo>
                    <a:pt x="413" y="702"/>
                  </a:lnTo>
                  <a:lnTo>
                    <a:pt x="525" y="671"/>
                  </a:lnTo>
                  <a:lnTo>
                    <a:pt x="615" y="610"/>
                  </a:lnTo>
                  <a:lnTo>
                    <a:pt x="646" y="560"/>
                  </a:lnTo>
                  <a:lnTo>
                    <a:pt x="646" y="509"/>
                  </a:lnTo>
                  <a:lnTo>
                    <a:pt x="586" y="366"/>
                  </a:lnTo>
                  <a:lnTo>
                    <a:pt x="514" y="264"/>
                  </a:lnTo>
                  <a:lnTo>
                    <a:pt x="484" y="213"/>
                  </a:lnTo>
                  <a:lnTo>
                    <a:pt x="424" y="184"/>
                  </a:lnTo>
                  <a:lnTo>
                    <a:pt x="364" y="173"/>
                  </a:lnTo>
                  <a:lnTo>
                    <a:pt x="393" y="264"/>
                  </a:lnTo>
                  <a:lnTo>
                    <a:pt x="403" y="325"/>
                  </a:lnTo>
                  <a:lnTo>
                    <a:pt x="403" y="386"/>
                  </a:lnTo>
                  <a:lnTo>
                    <a:pt x="384" y="397"/>
                  </a:lnTo>
                  <a:lnTo>
                    <a:pt x="343" y="417"/>
                  </a:lnTo>
                  <a:lnTo>
                    <a:pt x="272" y="417"/>
                  </a:lnTo>
                  <a:lnTo>
                    <a:pt x="272" y="376"/>
                  </a:lnTo>
                  <a:lnTo>
                    <a:pt x="282" y="274"/>
                  </a:lnTo>
                  <a:lnTo>
                    <a:pt x="282" y="204"/>
                  </a:lnTo>
                  <a:lnTo>
                    <a:pt x="201" y="15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1" name="Freeform 151"/>
            <p:cNvSpPr>
              <a:spLocks noChangeAspect="1"/>
            </p:cNvSpPr>
            <p:nvPr/>
          </p:nvSpPr>
          <p:spPr bwMode="auto">
            <a:xfrm>
              <a:off x="141" y="778"/>
              <a:ext cx="247" cy="1222"/>
            </a:xfrm>
            <a:custGeom>
              <a:avLst/>
              <a:gdLst/>
              <a:ahLst/>
              <a:cxnLst>
                <a:cxn ang="0">
                  <a:pos x="606" y="233"/>
                </a:cxn>
                <a:cxn ang="0">
                  <a:pos x="606" y="182"/>
                </a:cxn>
                <a:cxn ang="0">
                  <a:pos x="535" y="142"/>
                </a:cxn>
                <a:cxn ang="0">
                  <a:pos x="495" y="121"/>
                </a:cxn>
                <a:cxn ang="0">
                  <a:pos x="404" y="131"/>
                </a:cxn>
                <a:cxn ang="0">
                  <a:pos x="333" y="182"/>
                </a:cxn>
                <a:cxn ang="0">
                  <a:pos x="263" y="254"/>
                </a:cxn>
                <a:cxn ang="0">
                  <a:pos x="203" y="336"/>
                </a:cxn>
                <a:cxn ang="0">
                  <a:pos x="152" y="416"/>
                </a:cxn>
                <a:cxn ang="0">
                  <a:pos x="152" y="508"/>
                </a:cxn>
                <a:cxn ang="0">
                  <a:pos x="141" y="4229"/>
                </a:cxn>
                <a:cxn ang="0">
                  <a:pos x="0" y="4229"/>
                </a:cxn>
                <a:cxn ang="0">
                  <a:pos x="10" y="579"/>
                </a:cxn>
                <a:cxn ang="0">
                  <a:pos x="40" y="346"/>
                </a:cxn>
                <a:cxn ang="0">
                  <a:pos x="141" y="193"/>
                </a:cxn>
                <a:cxn ang="0">
                  <a:pos x="222" y="92"/>
                </a:cxn>
                <a:cxn ang="0">
                  <a:pos x="323" y="29"/>
                </a:cxn>
                <a:cxn ang="0">
                  <a:pos x="475" y="0"/>
                </a:cxn>
                <a:cxn ang="0">
                  <a:pos x="656" y="29"/>
                </a:cxn>
                <a:cxn ang="0">
                  <a:pos x="798" y="121"/>
                </a:cxn>
                <a:cxn ang="0">
                  <a:pos x="849" y="213"/>
                </a:cxn>
                <a:cxn ang="0">
                  <a:pos x="868" y="325"/>
                </a:cxn>
                <a:cxn ang="0">
                  <a:pos x="828" y="426"/>
                </a:cxn>
                <a:cxn ang="0">
                  <a:pos x="748" y="487"/>
                </a:cxn>
                <a:cxn ang="0">
                  <a:pos x="636" y="498"/>
                </a:cxn>
                <a:cxn ang="0">
                  <a:pos x="545" y="477"/>
                </a:cxn>
                <a:cxn ang="0">
                  <a:pos x="515" y="396"/>
                </a:cxn>
                <a:cxn ang="0">
                  <a:pos x="515" y="315"/>
                </a:cxn>
                <a:cxn ang="0">
                  <a:pos x="545" y="274"/>
                </a:cxn>
                <a:cxn ang="0">
                  <a:pos x="616" y="233"/>
                </a:cxn>
                <a:cxn ang="0">
                  <a:pos x="616" y="233"/>
                </a:cxn>
                <a:cxn ang="0">
                  <a:pos x="606" y="233"/>
                </a:cxn>
              </a:cxnLst>
              <a:rect l="0" t="0" r="r" b="b"/>
              <a:pathLst>
                <a:path w="868" h="4229">
                  <a:moveTo>
                    <a:pt x="606" y="233"/>
                  </a:moveTo>
                  <a:lnTo>
                    <a:pt x="606" y="182"/>
                  </a:lnTo>
                  <a:lnTo>
                    <a:pt x="535" y="142"/>
                  </a:lnTo>
                  <a:lnTo>
                    <a:pt x="495" y="121"/>
                  </a:lnTo>
                  <a:lnTo>
                    <a:pt x="404" y="131"/>
                  </a:lnTo>
                  <a:lnTo>
                    <a:pt x="333" y="182"/>
                  </a:lnTo>
                  <a:lnTo>
                    <a:pt x="263" y="254"/>
                  </a:lnTo>
                  <a:lnTo>
                    <a:pt x="203" y="336"/>
                  </a:lnTo>
                  <a:lnTo>
                    <a:pt x="152" y="416"/>
                  </a:lnTo>
                  <a:lnTo>
                    <a:pt x="152" y="508"/>
                  </a:lnTo>
                  <a:lnTo>
                    <a:pt x="141" y="4229"/>
                  </a:lnTo>
                  <a:lnTo>
                    <a:pt x="0" y="4229"/>
                  </a:lnTo>
                  <a:lnTo>
                    <a:pt x="10" y="579"/>
                  </a:lnTo>
                  <a:lnTo>
                    <a:pt x="40" y="346"/>
                  </a:lnTo>
                  <a:lnTo>
                    <a:pt x="141" y="193"/>
                  </a:lnTo>
                  <a:lnTo>
                    <a:pt x="222" y="92"/>
                  </a:lnTo>
                  <a:lnTo>
                    <a:pt x="323" y="29"/>
                  </a:lnTo>
                  <a:lnTo>
                    <a:pt x="475" y="0"/>
                  </a:lnTo>
                  <a:lnTo>
                    <a:pt x="656" y="29"/>
                  </a:lnTo>
                  <a:lnTo>
                    <a:pt x="798" y="121"/>
                  </a:lnTo>
                  <a:lnTo>
                    <a:pt x="849" y="213"/>
                  </a:lnTo>
                  <a:lnTo>
                    <a:pt x="868" y="325"/>
                  </a:lnTo>
                  <a:lnTo>
                    <a:pt x="828" y="426"/>
                  </a:lnTo>
                  <a:lnTo>
                    <a:pt x="748" y="487"/>
                  </a:lnTo>
                  <a:lnTo>
                    <a:pt x="636" y="498"/>
                  </a:lnTo>
                  <a:lnTo>
                    <a:pt x="545" y="477"/>
                  </a:lnTo>
                  <a:lnTo>
                    <a:pt x="515" y="396"/>
                  </a:lnTo>
                  <a:lnTo>
                    <a:pt x="515" y="315"/>
                  </a:lnTo>
                  <a:lnTo>
                    <a:pt x="545" y="274"/>
                  </a:lnTo>
                  <a:lnTo>
                    <a:pt x="616" y="233"/>
                  </a:lnTo>
                  <a:lnTo>
                    <a:pt x="616" y="233"/>
                  </a:lnTo>
                  <a:lnTo>
                    <a:pt x="606" y="2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2" name="Freeform 152"/>
            <p:cNvSpPr>
              <a:spLocks noChangeAspect="1"/>
            </p:cNvSpPr>
            <p:nvPr/>
          </p:nvSpPr>
          <p:spPr bwMode="auto">
            <a:xfrm>
              <a:off x="210" y="858"/>
              <a:ext cx="54" cy="1139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92" y="51"/>
                </a:cxn>
                <a:cxn ang="0">
                  <a:pos x="41" y="102"/>
                </a:cxn>
                <a:cxn ang="0">
                  <a:pos x="21" y="245"/>
                </a:cxn>
                <a:cxn ang="0">
                  <a:pos x="10" y="3945"/>
                </a:cxn>
                <a:cxn ang="0">
                  <a:pos x="0" y="3945"/>
                </a:cxn>
              </a:cxnLst>
              <a:rect l="0" t="0" r="r" b="b"/>
              <a:pathLst>
                <a:path w="193" h="3945">
                  <a:moveTo>
                    <a:pt x="193" y="0"/>
                  </a:moveTo>
                  <a:lnTo>
                    <a:pt x="92" y="51"/>
                  </a:lnTo>
                  <a:lnTo>
                    <a:pt x="41" y="102"/>
                  </a:lnTo>
                  <a:lnTo>
                    <a:pt x="21" y="245"/>
                  </a:lnTo>
                  <a:lnTo>
                    <a:pt x="10" y="3945"/>
                  </a:lnTo>
                  <a:lnTo>
                    <a:pt x="0" y="3945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3" name="Freeform 153"/>
            <p:cNvSpPr>
              <a:spLocks noChangeAspect="1"/>
            </p:cNvSpPr>
            <p:nvPr/>
          </p:nvSpPr>
          <p:spPr bwMode="auto">
            <a:xfrm>
              <a:off x="454" y="596"/>
              <a:ext cx="890" cy="77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40" y="172"/>
                </a:cxn>
                <a:cxn ang="0">
                  <a:pos x="100" y="121"/>
                </a:cxn>
                <a:cxn ang="0">
                  <a:pos x="181" y="80"/>
                </a:cxn>
                <a:cxn ang="0">
                  <a:pos x="343" y="39"/>
                </a:cxn>
                <a:cxn ang="0">
                  <a:pos x="424" y="19"/>
                </a:cxn>
                <a:cxn ang="0">
                  <a:pos x="647" y="0"/>
                </a:cxn>
                <a:cxn ang="0">
                  <a:pos x="3122" y="0"/>
                </a:cxn>
                <a:cxn ang="0">
                  <a:pos x="3122" y="0"/>
                </a:cxn>
              </a:cxnLst>
              <a:rect l="0" t="0" r="r" b="b"/>
              <a:pathLst>
                <a:path w="3122" h="264">
                  <a:moveTo>
                    <a:pt x="0" y="264"/>
                  </a:moveTo>
                  <a:lnTo>
                    <a:pt x="40" y="172"/>
                  </a:lnTo>
                  <a:lnTo>
                    <a:pt x="100" y="121"/>
                  </a:lnTo>
                  <a:lnTo>
                    <a:pt x="181" y="80"/>
                  </a:lnTo>
                  <a:lnTo>
                    <a:pt x="343" y="39"/>
                  </a:lnTo>
                  <a:lnTo>
                    <a:pt x="424" y="19"/>
                  </a:lnTo>
                  <a:lnTo>
                    <a:pt x="647" y="0"/>
                  </a:lnTo>
                  <a:lnTo>
                    <a:pt x="3122" y="0"/>
                  </a:lnTo>
                  <a:lnTo>
                    <a:pt x="3122" y="0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4" name="Freeform 154"/>
            <p:cNvSpPr>
              <a:spLocks noChangeAspect="1"/>
            </p:cNvSpPr>
            <p:nvPr/>
          </p:nvSpPr>
          <p:spPr bwMode="auto">
            <a:xfrm>
              <a:off x="233" y="884"/>
              <a:ext cx="273" cy="738"/>
            </a:xfrm>
            <a:custGeom>
              <a:avLst/>
              <a:gdLst/>
              <a:ahLst/>
              <a:cxnLst>
                <a:cxn ang="0">
                  <a:pos x="20" y="122"/>
                </a:cxn>
                <a:cxn ang="0">
                  <a:pos x="10" y="417"/>
                </a:cxn>
                <a:cxn ang="0">
                  <a:pos x="101" y="722"/>
                </a:cxn>
                <a:cxn ang="0">
                  <a:pos x="20" y="845"/>
                </a:cxn>
                <a:cxn ang="0">
                  <a:pos x="111" y="957"/>
                </a:cxn>
                <a:cxn ang="0">
                  <a:pos x="222" y="834"/>
                </a:cxn>
                <a:cxn ang="0">
                  <a:pos x="404" y="1109"/>
                </a:cxn>
                <a:cxn ang="0">
                  <a:pos x="303" y="1342"/>
                </a:cxn>
                <a:cxn ang="0">
                  <a:pos x="80" y="1292"/>
                </a:cxn>
                <a:cxn ang="0">
                  <a:pos x="121" y="1241"/>
                </a:cxn>
                <a:cxn ang="0">
                  <a:pos x="232" y="1190"/>
                </a:cxn>
                <a:cxn ang="0">
                  <a:pos x="161" y="1088"/>
                </a:cxn>
                <a:cxn ang="0">
                  <a:pos x="10" y="1231"/>
                </a:cxn>
                <a:cxn ang="0">
                  <a:pos x="10" y="1526"/>
                </a:cxn>
                <a:cxn ang="0">
                  <a:pos x="70" y="1861"/>
                </a:cxn>
                <a:cxn ang="0">
                  <a:pos x="60" y="1993"/>
                </a:cxn>
                <a:cxn ang="0">
                  <a:pos x="30" y="2217"/>
                </a:cxn>
                <a:cxn ang="0">
                  <a:pos x="10" y="2502"/>
                </a:cxn>
                <a:cxn ang="0">
                  <a:pos x="80" y="2522"/>
                </a:cxn>
                <a:cxn ang="0">
                  <a:pos x="80" y="2349"/>
                </a:cxn>
                <a:cxn ang="0">
                  <a:pos x="222" y="2024"/>
                </a:cxn>
                <a:cxn ang="0">
                  <a:pos x="171" y="1872"/>
                </a:cxn>
                <a:cxn ang="0">
                  <a:pos x="253" y="1821"/>
                </a:cxn>
                <a:cxn ang="0">
                  <a:pos x="303" y="1647"/>
                </a:cxn>
                <a:cxn ang="0">
                  <a:pos x="181" y="1597"/>
                </a:cxn>
                <a:cxn ang="0">
                  <a:pos x="191" y="1719"/>
                </a:cxn>
                <a:cxn ang="0">
                  <a:pos x="121" y="1759"/>
                </a:cxn>
                <a:cxn ang="0">
                  <a:pos x="80" y="1567"/>
                </a:cxn>
                <a:cxn ang="0">
                  <a:pos x="414" y="1333"/>
                </a:cxn>
                <a:cxn ang="0">
                  <a:pos x="455" y="986"/>
                </a:cxn>
                <a:cxn ang="0">
                  <a:pos x="212" y="753"/>
                </a:cxn>
                <a:cxn ang="0">
                  <a:pos x="111" y="550"/>
                </a:cxn>
                <a:cxn ang="0">
                  <a:pos x="555" y="732"/>
                </a:cxn>
                <a:cxn ang="0">
                  <a:pos x="515" y="794"/>
                </a:cxn>
                <a:cxn ang="0">
                  <a:pos x="626" y="967"/>
                </a:cxn>
                <a:cxn ang="0">
                  <a:pos x="757" y="804"/>
                </a:cxn>
                <a:cxn ang="0">
                  <a:pos x="716" y="591"/>
                </a:cxn>
                <a:cxn ang="0">
                  <a:pos x="798" y="458"/>
                </a:cxn>
                <a:cxn ang="0">
                  <a:pos x="808" y="529"/>
                </a:cxn>
                <a:cxn ang="0">
                  <a:pos x="959" y="499"/>
                </a:cxn>
                <a:cxn ang="0">
                  <a:pos x="829" y="366"/>
                </a:cxn>
                <a:cxn ang="0">
                  <a:pos x="677" y="286"/>
                </a:cxn>
                <a:cxn ang="0">
                  <a:pos x="444" y="337"/>
                </a:cxn>
                <a:cxn ang="0">
                  <a:pos x="566" y="478"/>
                </a:cxn>
                <a:cxn ang="0">
                  <a:pos x="566" y="366"/>
                </a:cxn>
                <a:cxn ang="0">
                  <a:pos x="656" y="347"/>
                </a:cxn>
                <a:cxn ang="0">
                  <a:pos x="656" y="570"/>
                </a:cxn>
                <a:cxn ang="0">
                  <a:pos x="434" y="661"/>
                </a:cxn>
                <a:cxn ang="0">
                  <a:pos x="130" y="458"/>
                </a:cxn>
                <a:cxn ang="0">
                  <a:pos x="303" y="417"/>
                </a:cxn>
                <a:cxn ang="0">
                  <a:pos x="343" y="265"/>
                </a:cxn>
                <a:cxn ang="0">
                  <a:pos x="161" y="265"/>
                </a:cxn>
                <a:cxn ang="0">
                  <a:pos x="121" y="102"/>
                </a:cxn>
                <a:cxn ang="0">
                  <a:pos x="121" y="0"/>
                </a:cxn>
              </a:cxnLst>
              <a:rect l="0" t="0" r="r" b="b"/>
              <a:pathLst>
                <a:path w="959" h="2553">
                  <a:moveTo>
                    <a:pt x="121" y="0"/>
                  </a:moveTo>
                  <a:lnTo>
                    <a:pt x="60" y="41"/>
                  </a:lnTo>
                  <a:lnTo>
                    <a:pt x="20" y="122"/>
                  </a:lnTo>
                  <a:lnTo>
                    <a:pt x="10" y="224"/>
                  </a:lnTo>
                  <a:lnTo>
                    <a:pt x="10" y="326"/>
                  </a:lnTo>
                  <a:lnTo>
                    <a:pt x="10" y="417"/>
                  </a:lnTo>
                  <a:lnTo>
                    <a:pt x="30" y="519"/>
                  </a:lnTo>
                  <a:lnTo>
                    <a:pt x="60" y="630"/>
                  </a:lnTo>
                  <a:lnTo>
                    <a:pt x="101" y="722"/>
                  </a:lnTo>
                  <a:lnTo>
                    <a:pt x="101" y="753"/>
                  </a:lnTo>
                  <a:lnTo>
                    <a:pt x="80" y="824"/>
                  </a:lnTo>
                  <a:lnTo>
                    <a:pt x="20" y="845"/>
                  </a:lnTo>
                  <a:lnTo>
                    <a:pt x="20" y="906"/>
                  </a:lnTo>
                  <a:lnTo>
                    <a:pt x="60" y="957"/>
                  </a:lnTo>
                  <a:lnTo>
                    <a:pt x="111" y="957"/>
                  </a:lnTo>
                  <a:lnTo>
                    <a:pt x="171" y="926"/>
                  </a:lnTo>
                  <a:lnTo>
                    <a:pt x="222" y="875"/>
                  </a:lnTo>
                  <a:lnTo>
                    <a:pt x="222" y="834"/>
                  </a:lnTo>
                  <a:lnTo>
                    <a:pt x="282" y="865"/>
                  </a:lnTo>
                  <a:lnTo>
                    <a:pt x="374" y="967"/>
                  </a:lnTo>
                  <a:lnTo>
                    <a:pt x="404" y="1109"/>
                  </a:lnTo>
                  <a:lnTo>
                    <a:pt x="393" y="1211"/>
                  </a:lnTo>
                  <a:lnTo>
                    <a:pt x="354" y="1292"/>
                  </a:lnTo>
                  <a:lnTo>
                    <a:pt x="303" y="1342"/>
                  </a:lnTo>
                  <a:lnTo>
                    <a:pt x="222" y="1363"/>
                  </a:lnTo>
                  <a:lnTo>
                    <a:pt x="101" y="1342"/>
                  </a:lnTo>
                  <a:lnTo>
                    <a:pt x="80" y="1292"/>
                  </a:lnTo>
                  <a:lnTo>
                    <a:pt x="70" y="1271"/>
                  </a:lnTo>
                  <a:lnTo>
                    <a:pt x="91" y="1231"/>
                  </a:lnTo>
                  <a:lnTo>
                    <a:pt x="121" y="1241"/>
                  </a:lnTo>
                  <a:lnTo>
                    <a:pt x="161" y="1252"/>
                  </a:lnTo>
                  <a:lnTo>
                    <a:pt x="202" y="1221"/>
                  </a:lnTo>
                  <a:lnTo>
                    <a:pt x="232" y="1190"/>
                  </a:lnTo>
                  <a:lnTo>
                    <a:pt x="232" y="1139"/>
                  </a:lnTo>
                  <a:lnTo>
                    <a:pt x="202" y="1109"/>
                  </a:lnTo>
                  <a:lnTo>
                    <a:pt x="161" y="1088"/>
                  </a:lnTo>
                  <a:lnTo>
                    <a:pt x="70" y="1109"/>
                  </a:lnTo>
                  <a:lnTo>
                    <a:pt x="30" y="1170"/>
                  </a:lnTo>
                  <a:lnTo>
                    <a:pt x="10" y="1231"/>
                  </a:lnTo>
                  <a:lnTo>
                    <a:pt x="10" y="1313"/>
                  </a:lnTo>
                  <a:lnTo>
                    <a:pt x="101" y="1414"/>
                  </a:lnTo>
                  <a:lnTo>
                    <a:pt x="10" y="1526"/>
                  </a:lnTo>
                  <a:lnTo>
                    <a:pt x="10" y="1627"/>
                  </a:lnTo>
                  <a:lnTo>
                    <a:pt x="0" y="1739"/>
                  </a:lnTo>
                  <a:lnTo>
                    <a:pt x="70" y="1861"/>
                  </a:lnTo>
                  <a:lnTo>
                    <a:pt x="151" y="1973"/>
                  </a:lnTo>
                  <a:lnTo>
                    <a:pt x="130" y="1993"/>
                  </a:lnTo>
                  <a:lnTo>
                    <a:pt x="60" y="1993"/>
                  </a:lnTo>
                  <a:lnTo>
                    <a:pt x="20" y="2064"/>
                  </a:lnTo>
                  <a:lnTo>
                    <a:pt x="60" y="2177"/>
                  </a:lnTo>
                  <a:lnTo>
                    <a:pt x="30" y="2217"/>
                  </a:lnTo>
                  <a:lnTo>
                    <a:pt x="20" y="2298"/>
                  </a:lnTo>
                  <a:lnTo>
                    <a:pt x="10" y="2441"/>
                  </a:lnTo>
                  <a:lnTo>
                    <a:pt x="10" y="2502"/>
                  </a:lnTo>
                  <a:lnTo>
                    <a:pt x="30" y="2553"/>
                  </a:lnTo>
                  <a:lnTo>
                    <a:pt x="70" y="2543"/>
                  </a:lnTo>
                  <a:lnTo>
                    <a:pt x="80" y="2522"/>
                  </a:lnTo>
                  <a:lnTo>
                    <a:pt x="101" y="2482"/>
                  </a:lnTo>
                  <a:lnTo>
                    <a:pt x="80" y="2441"/>
                  </a:lnTo>
                  <a:lnTo>
                    <a:pt x="80" y="2349"/>
                  </a:lnTo>
                  <a:lnTo>
                    <a:pt x="111" y="2267"/>
                  </a:lnTo>
                  <a:lnTo>
                    <a:pt x="212" y="2085"/>
                  </a:lnTo>
                  <a:lnTo>
                    <a:pt x="222" y="2024"/>
                  </a:lnTo>
                  <a:lnTo>
                    <a:pt x="212" y="1943"/>
                  </a:lnTo>
                  <a:lnTo>
                    <a:pt x="191" y="1902"/>
                  </a:lnTo>
                  <a:lnTo>
                    <a:pt x="171" y="1872"/>
                  </a:lnTo>
                  <a:lnTo>
                    <a:pt x="171" y="1841"/>
                  </a:lnTo>
                  <a:lnTo>
                    <a:pt x="202" y="1831"/>
                  </a:lnTo>
                  <a:lnTo>
                    <a:pt x="253" y="1821"/>
                  </a:lnTo>
                  <a:lnTo>
                    <a:pt x="292" y="1780"/>
                  </a:lnTo>
                  <a:lnTo>
                    <a:pt x="333" y="1708"/>
                  </a:lnTo>
                  <a:lnTo>
                    <a:pt x="303" y="1647"/>
                  </a:lnTo>
                  <a:lnTo>
                    <a:pt x="273" y="1608"/>
                  </a:lnTo>
                  <a:lnTo>
                    <a:pt x="232" y="1577"/>
                  </a:lnTo>
                  <a:lnTo>
                    <a:pt x="181" y="1597"/>
                  </a:lnTo>
                  <a:lnTo>
                    <a:pt x="171" y="1637"/>
                  </a:lnTo>
                  <a:lnTo>
                    <a:pt x="171" y="1689"/>
                  </a:lnTo>
                  <a:lnTo>
                    <a:pt x="191" y="1719"/>
                  </a:lnTo>
                  <a:lnTo>
                    <a:pt x="191" y="1759"/>
                  </a:lnTo>
                  <a:lnTo>
                    <a:pt x="181" y="1759"/>
                  </a:lnTo>
                  <a:lnTo>
                    <a:pt x="121" y="1759"/>
                  </a:lnTo>
                  <a:lnTo>
                    <a:pt x="91" y="1708"/>
                  </a:lnTo>
                  <a:lnTo>
                    <a:pt x="70" y="1657"/>
                  </a:lnTo>
                  <a:lnTo>
                    <a:pt x="80" y="1567"/>
                  </a:lnTo>
                  <a:lnTo>
                    <a:pt x="151" y="1495"/>
                  </a:lnTo>
                  <a:lnTo>
                    <a:pt x="253" y="1434"/>
                  </a:lnTo>
                  <a:lnTo>
                    <a:pt x="414" y="1333"/>
                  </a:lnTo>
                  <a:lnTo>
                    <a:pt x="475" y="1231"/>
                  </a:lnTo>
                  <a:lnTo>
                    <a:pt x="494" y="1109"/>
                  </a:lnTo>
                  <a:lnTo>
                    <a:pt x="455" y="986"/>
                  </a:lnTo>
                  <a:lnTo>
                    <a:pt x="393" y="885"/>
                  </a:lnTo>
                  <a:lnTo>
                    <a:pt x="303" y="824"/>
                  </a:lnTo>
                  <a:lnTo>
                    <a:pt x="212" y="753"/>
                  </a:lnTo>
                  <a:lnTo>
                    <a:pt x="171" y="703"/>
                  </a:lnTo>
                  <a:lnTo>
                    <a:pt x="130" y="630"/>
                  </a:lnTo>
                  <a:lnTo>
                    <a:pt x="111" y="550"/>
                  </a:lnTo>
                  <a:lnTo>
                    <a:pt x="222" y="641"/>
                  </a:lnTo>
                  <a:lnTo>
                    <a:pt x="354" y="722"/>
                  </a:lnTo>
                  <a:lnTo>
                    <a:pt x="555" y="732"/>
                  </a:lnTo>
                  <a:lnTo>
                    <a:pt x="626" y="753"/>
                  </a:lnTo>
                  <a:lnTo>
                    <a:pt x="545" y="783"/>
                  </a:lnTo>
                  <a:lnTo>
                    <a:pt x="515" y="794"/>
                  </a:lnTo>
                  <a:lnTo>
                    <a:pt x="504" y="875"/>
                  </a:lnTo>
                  <a:lnTo>
                    <a:pt x="555" y="947"/>
                  </a:lnTo>
                  <a:lnTo>
                    <a:pt x="626" y="967"/>
                  </a:lnTo>
                  <a:lnTo>
                    <a:pt x="706" y="926"/>
                  </a:lnTo>
                  <a:lnTo>
                    <a:pt x="727" y="865"/>
                  </a:lnTo>
                  <a:lnTo>
                    <a:pt x="757" y="804"/>
                  </a:lnTo>
                  <a:lnTo>
                    <a:pt x="706" y="732"/>
                  </a:lnTo>
                  <a:lnTo>
                    <a:pt x="667" y="672"/>
                  </a:lnTo>
                  <a:lnTo>
                    <a:pt x="716" y="591"/>
                  </a:lnTo>
                  <a:lnTo>
                    <a:pt x="747" y="478"/>
                  </a:lnTo>
                  <a:lnTo>
                    <a:pt x="747" y="458"/>
                  </a:lnTo>
                  <a:lnTo>
                    <a:pt x="798" y="458"/>
                  </a:lnTo>
                  <a:lnTo>
                    <a:pt x="839" y="468"/>
                  </a:lnTo>
                  <a:lnTo>
                    <a:pt x="849" y="489"/>
                  </a:lnTo>
                  <a:lnTo>
                    <a:pt x="808" y="529"/>
                  </a:lnTo>
                  <a:lnTo>
                    <a:pt x="859" y="601"/>
                  </a:lnTo>
                  <a:lnTo>
                    <a:pt x="949" y="580"/>
                  </a:lnTo>
                  <a:lnTo>
                    <a:pt x="959" y="499"/>
                  </a:lnTo>
                  <a:lnTo>
                    <a:pt x="940" y="438"/>
                  </a:lnTo>
                  <a:lnTo>
                    <a:pt x="899" y="387"/>
                  </a:lnTo>
                  <a:lnTo>
                    <a:pt x="829" y="366"/>
                  </a:lnTo>
                  <a:lnTo>
                    <a:pt x="778" y="387"/>
                  </a:lnTo>
                  <a:lnTo>
                    <a:pt x="706" y="316"/>
                  </a:lnTo>
                  <a:lnTo>
                    <a:pt x="677" y="286"/>
                  </a:lnTo>
                  <a:lnTo>
                    <a:pt x="636" y="265"/>
                  </a:lnTo>
                  <a:lnTo>
                    <a:pt x="515" y="255"/>
                  </a:lnTo>
                  <a:lnTo>
                    <a:pt x="444" y="337"/>
                  </a:lnTo>
                  <a:lnTo>
                    <a:pt x="444" y="427"/>
                  </a:lnTo>
                  <a:lnTo>
                    <a:pt x="475" y="478"/>
                  </a:lnTo>
                  <a:lnTo>
                    <a:pt x="566" y="478"/>
                  </a:lnTo>
                  <a:lnTo>
                    <a:pt x="596" y="427"/>
                  </a:lnTo>
                  <a:lnTo>
                    <a:pt x="596" y="397"/>
                  </a:lnTo>
                  <a:lnTo>
                    <a:pt x="566" y="366"/>
                  </a:lnTo>
                  <a:lnTo>
                    <a:pt x="555" y="326"/>
                  </a:lnTo>
                  <a:lnTo>
                    <a:pt x="606" y="316"/>
                  </a:lnTo>
                  <a:lnTo>
                    <a:pt x="656" y="347"/>
                  </a:lnTo>
                  <a:lnTo>
                    <a:pt x="697" y="407"/>
                  </a:lnTo>
                  <a:lnTo>
                    <a:pt x="697" y="468"/>
                  </a:lnTo>
                  <a:lnTo>
                    <a:pt x="656" y="570"/>
                  </a:lnTo>
                  <a:lnTo>
                    <a:pt x="576" y="630"/>
                  </a:lnTo>
                  <a:lnTo>
                    <a:pt x="535" y="672"/>
                  </a:lnTo>
                  <a:lnTo>
                    <a:pt x="434" y="661"/>
                  </a:lnTo>
                  <a:lnTo>
                    <a:pt x="282" y="580"/>
                  </a:lnTo>
                  <a:lnTo>
                    <a:pt x="171" y="519"/>
                  </a:lnTo>
                  <a:lnTo>
                    <a:pt x="130" y="458"/>
                  </a:lnTo>
                  <a:lnTo>
                    <a:pt x="130" y="366"/>
                  </a:lnTo>
                  <a:lnTo>
                    <a:pt x="243" y="417"/>
                  </a:lnTo>
                  <a:lnTo>
                    <a:pt x="303" y="417"/>
                  </a:lnTo>
                  <a:lnTo>
                    <a:pt x="364" y="376"/>
                  </a:lnTo>
                  <a:lnTo>
                    <a:pt x="383" y="306"/>
                  </a:lnTo>
                  <a:lnTo>
                    <a:pt x="343" y="265"/>
                  </a:lnTo>
                  <a:lnTo>
                    <a:pt x="273" y="286"/>
                  </a:lnTo>
                  <a:lnTo>
                    <a:pt x="232" y="286"/>
                  </a:lnTo>
                  <a:lnTo>
                    <a:pt x="161" y="265"/>
                  </a:lnTo>
                  <a:lnTo>
                    <a:pt x="130" y="235"/>
                  </a:lnTo>
                  <a:lnTo>
                    <a:pt x="121" y="184"/>
                  </a:lnTo>
                  <a:lnTo>
                    <a:pt x="121" y="10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5" name="Freeform 155"/>
            <p:cNvSpPr>
              <a:spLocks noChangeAspect="1"/>
            </p:cNvSpPr>
            <p:nvPr/>
          </p:nvSpPr>
          <p:spPr bwMode="auto">
            <a:xfrm>
              <a:off x="1351" y="3209"/>
              <a:ext cx="986" cy="267"/>
            </a:xfrm>
            <a:custGeom>
              <a:avLst/>
              <a:gdLst/>
              <a:ahLst/>
              <a:cxnLst>
                <a:cxn ang="0">
                  <a:pos x="0" y="782"/>
                </a:cxn>
                <a:cxn ang="0">
                  <a:pos x="2914" y="761"/>
                </a:cxn>
                <a:cxn ang="0">
                  <a:pos x="3088" y="701"/>
                </a:cxn>
                <a:cxn ang="0">
                  <a:pos x="3200" y="609"/>
                </a:cxn>
                <a:cxn ang="0">
                  <a:pos x="3241" y="538"/>
                </a:cxn>
                <a:cxn ang="0">
                  <a:pos x="3271" y="468"/>
                </a:cxn>
                <a:cxn ang="0">
                  <a:pos x="3282" y="355"/>
                </a:cxn>
                <a:cxn ang="0">
                  <a:pos x="3241" y="274"/>
                </a:cxn>
                <a:cxn ang="0">
                  <a:pos x="3200" y="304"/>
                </a:cxn>
                <a:cxn ang="0">
                  <a:pos x="3067" y="345"/>
                </a:cxn>
                <a:cxn ang="0">
                  <a:pos x="2965" y="315"/>
                </a:cxn>
                <a:cxn ang="0">
                  <a:pos x="2914" y="223"/>
                </a:cxn>
                <a:cxn ang="0">
                  <a:pos x="2945" y="102"/>
                </a:cxn>
                <a:cxn ang="0">
                  <a:pos x="2986" y="51"/>
                </a:cxn>
                <a:cxn ang="0">
                  <a:pos x="3047" y="20"/>
                </a:cxn>
                <a:cxn ang="0">
                  <a:pos x="3118" y="0"/>
                </a:cxn>
                <a:cxn ang="0">
                  <a:pos x="3220" y="20"/>
                </a:cxn>
                <a:cxn ang="0">
                  <a:pos x="3292" y="61"/>
                </a:cxn>
                <a:cxn ang="0">
                  <a:pos x="3384" y="192"/>
                </a:cxn>
                <a:cxn ang="0">
                  <a:pos x="3444" y="243"/>
                </a:cxn>
                <a:cxn ang="0">
                  <a:pos x="3465" y="355"/>
                </a:cxn>
                <a:cxn ang="0">
                  <a:pos x="3465" y="487"/>
                </a:cxn>
                <a:cxn ang="0">
                  <a:pos x="3363" y="650"/>
                </a:cxn>
                <a:cxn ang="0">
                  <a:pos x="3241" y="772"/>
                </a:cxn>
                <a:cxn ang="0">
                  <a:pos x="3139" y="833"/>
                </a:cxn>
                <a:cxn ang="0">
                  <a:pos x="3037" y="874"/>
                </a:cxn>
                <a:cxn ang="0">
                  <a:pos x="2945" y="894"/>
                </a:cxn>
                <a:cxn ang="0">
                  <a:pos x="0" y="894"/>
                </a:cxn>
                <a:cxn ang="0">
                  <a:pos x="0" y="925"/>
                </a:cxn>
                <a:cxn ang="0">
                  <a:pos x="0" y="782"/>
                </a:cxn>
              </a:cxnLst>
              <a:rect l="0" t="0" r="r" b="b"/>
              <a:pathLst>
                <a:path w="3465" h="925">
                  <a:moveTo>
                    <a:pt x="0" y="782"/>
                  </a:moveTo>
                  <a:lnTo>
                    <a:pt x="2914" y="761"/>
                  </a:lnTo>
                  <a:lnTo>
                    <a:pt x="3088" y="701"/>
                  </a:lnTo>
                  <a:lnTo>
                    <a:pt x="3200" y="609"/>
                  </a:lnTo>
                  <a:lnTo>
                    <a:pt x="3241" y="538"/>
                  </a:lnTo>
                  <a:lnTo>
                    <a:pt x="3271" y="468"/>
                  </a:lnTo>
                  <a:lnTo>
                    <a:pt x="3282" y="355"/>
                  </a:lnTo>
                  <a:lnTo>
                    <a:pt x="3241" y="274"/>
                  </a:lnTo>
                  <a:lnTo>
                    <a:pt x="3200" y="304"/>
                  </a:lnTo>
                  <a:lnTo>
                    <a:pt x="3067" y="345"/>
                  </a:lnTo>
                  <a:lnTo>
                    <a:pt x="2965" y="315"/>
                  </a:lnTo>
                  <a:lnTo>
                    <a:pt x="2914" y="223"/>
                  </a:lnTo>
                  <a:lnTo>
                    <a:pt x="2945" y="102"/>
                  </a:lnTo>
                  <a:lnTo>
                    <a:pt x="2986" y="51"/>
                  </a:lnTo>
                  <a:lnTo>
                    <a:pt x="3047" y="20"/>
                  </a:lnTo>
                  <a:lnTo>
                    <a:pt x="3118" y="0"/>
                  </a:lnTo>
                  <a:lnTo>
                    <a:pt x="3220" y="20"/>
                  </a:lnTo>
                  <a:lnTo>
                    <a:pt x="3292" y="61"/>
                  </a:lnTo>
                  <a:lnTo>
                    <a:pt x="3384" y="192"/>
                  </a:lnTo>
                  <a:lnTo>
                    <a:pt x="3444" y="243"/>
                  </a:lnTo>
                  <a:lnTo>
                    <a:pt x="3465" y="355"/>
                  </a:lnTo>
                  <a:lnTo>
                    <a:pt x="3465" y="487"/>
                  </a:lnTo>
                  <a:lnTo>
                    <a:pt x="3363" y="650"/>
                  </a:lnTo>
                  <a:lnTo>
                    <a:pt x="3241" y="772"/>
                  </a:lnTo>
                  <a:lnTo>
                    <a:pt x="3139" y="833"/>
                  </a:lnTo>
                  <a:lnTo>
                    <a:pt x="3037" y="874"/>
                  </a:lnTo>
                  <a:lnTo>
                    <a:pt x="2945" y="894"/>
                  </a:lnTo>
                  <a:lnTo>
                    <a:pt x="0" y="894"/>
                  </a:lnTo>
                  <a:lnTo>
                    <a:pt x="0" y="925"/>
                  </a:lnTo>
                  <a:lnTo>
                    <a:pt x="0" y="782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6" name="Freeform 156"/>
            <p:cNvSpPr>
              <a:spLocks noChangeAspect="1"/>
            </p:cNvSpPr>
            <p:nvPr/>
          </p:nvSpPr>
          <p:spPr bwMode="auto">
            <a:xfrm>
              <a:off x="2112" y="3025"/>
              <a:ext cx="194" cy="179"/>
            </a:xfrm>
            <a:custGeom>
              <a:avLst/>
              <a:gdLst/>
              <a:ahLst/>
              <a:cxnLst>
                <a:cxn ang="0">
                  <a:pos x="682" y="620"/>
                </a:cxn>
                <a:cxn ang="0">
                  <a:pos x="641" y="570"/>
                </a:cxn>
                <a:cxn ang="0">
                  <a:pos x="611" y="529"/>
                </a:cxn>
                <a:cxn ang="0">
                  <a:pos x="570" y="468"/>
                </a:cxn>
                <a:cxn ang="0">
                  <a:pos x="560" y="417"/>
                </a:cxn>
                <a:cxn ang="0">
                  <a:pos x="560" y="366"/>
                </a:cxn>
                <a:cxn ang="0">
                  <a:pos x="590" y="305"/>
                </a:cxn>
                <a:cxn ang="0">
                  <a:pos x="621" y="254"/>
                </a:cxn>
                <a:cxn ang="0">
                  <a:pos x="641" y="214"/>
                </a:cxn>
                <a:cxn ang="0">
                  <a:pos x="621" y="194"/>
                </a:cxn>
                <a:cxn ang="0">
                  <a:pos x="570" y="163"/>
                </a:cxn>
                <a:cxn ang="0">
                  <a:pos x="539" y="163"/>
                </a:cxn>
                <a:cxn ang="0">
                  <a:pos x="478" y="163"/>
                </a:cxn>
                <a:cxn ang="0">
                  <a:pos x="437" y="194"/>
                </a:cxn>
                <a:cxn ang="0">
                  <a:pos x="407" y="194"/>
                </a:cxn>
                <a:cxn ang="0">
                  <a:pos x="386" y="183"/>
                </a:cxn>
                <a:cxn ang="0">
                  <a:pos x="386" y="153"/>
                </a:cxn>
                <a:cxn ang="0">
                  <a:pos x="357" y="122"/>
                </a:cxn>
                <a:cxn ang="0">
                  <a:pos x="335" y="81"/>
                </a:cxn>
                <a:cxn ang="0">
                  <a:pos x="275" y="71"/>
                </a:cxn>
                <a:cxn ang="0">
                  <a:pos x="194" y="71"/>
                </a:cxn>
                <a:cxn ang="0">
                  <a:pos x="153" y="61"/>
                </a:cxn>
                <a:cxn ang="0">
                  <a:pos x="81" y="20"/>
                </a:cxn>
                <a:cxn ang="0">
                  <a:pos x="51" y="0"/>
                </a:cxn>
                <a:cxn ang="0">
                  <a:pos x="20" y="0"/>
                </a:cxn>
                <a:cxn ang="0">
                  <a:pos x="0" y="41"/>
                </a:cxn>
                <a:cxn ang="0">
                  <a:pos x="30" y="81"/>
                </a:cxn>
                <a:cxn ang="0">
                  <a:pos x="71" y="122"/>
                </a:cxn>
                <a:cxn ang="0">
                  <a:pos x="102" y="153"/>
                </a:cxn>
                <a:cxn ang="0">
                  <a:pos x="122" y="204"/>
                </a:cxn>
                <a:cxn ang="0">
                  <a:pos x="163" y="274"/>
                </a:cxn>
                <a:cxn ang="0">
                  <a:pos x="204" y="305"/>
                </a:cxn>
                <a:cxn ang="0">
                  <a:pos x="265" y="346"/>
                </a:cxn>
                <a:cxn ang="0">
                  <a:pos x="204" y="407"/>
                </a:cxn>
                <a:cxn ang="0">
                  <a:pos x="183" y="458"/>
                </a:cxn>
                <a:cxn ang="0">
                  <a:pos x="183" y="529"/>
                </a:cxn>
                <a:cxn ang="0">
                  <a:pos x="234" y="600"/>
                </a:cxn>
                <a:cxn ang="0">
                  <a:pos x="296" y="560"/>
                </a:cxn>
                <a:cxn ang="0">
                  <a:pos x="335" y="529"/>
                </a:cxn>
                <a:cxn ang="0">
                  <a:pos x="396" y="518"/>
                </a:cxn>
                <a:cxn ang="0">
                  <a:pos x="459" y="529"/>
                </a:cxn>
                <a:cxn ang="0">
                  <a:pos x="459" y="529"/>
                </a:cxn>
                <a:cxn ang="0">
                  <a:pos x="682" y="620"/>
                </a:cxn>
              </a:cxnLst>
              <a:rect l="0" t="0" r="r" b="b"/>
              <a:pathLst>
                <a:path w="682" h="620">
                  <a:moveTo>
                    <a:pt x="682" y="620"/>
                  </a:moveTo>
                  <a:lnTo>
                    <a:pt x="641" y="570"/>
                  </a:lnTo>
                  <a:lnTo>
                    <a:pt x="611" y="529"/>
                  </a:lnTo>
                  <a:lnTo>
                    <a:pt x="570" y="468"/>
                  </a:lnTo>
                  <a:lnTo>
                    <a:pt x="560" y="417"/>
                  </a:lnTo>
                  <a:lnTo>
                    <a:pt x="560" y="366"/>
                  </a:lnTo>
                  <a:lnTo>
                    <a:pt x="590" y="305"/>
                  </a:lnTo>
                  <a:lnTo>
                    <a:pt x="621" y="254"/>
                  </a:lnTo>
                  <a:lnTo>
                    <a:pt x="641" y="214"/>
                  </a:lnTo>
                  <a:lnTo>
                    <a:pt x="621" y="194"/>
                  </a:lnTo>
                  <a:lnTo>
                    <a:pt x="570" y="163"/>
                  </a:lnTo>
                  <a:lnTo>
                    <a:pt x="539" y="163"/>
                  </a:lnTo>
                  <a:lnTo>
                    <a:pt x="478" y="163"/>
                  </a:lnTo>
                  <a:lnTo>
                    <a:pt x="437" y="194"/>
                  </a:lnTo>
                  <a:lnTo>
                    <a:pt x="407" y="194"/>
                  </a:lnTo>
                  <a:lnTo>
                    <a:pt x="386" y="183"/>
                  </a:lnTo>
                  <a:lnTo>
                    <a:pt x="386" y="153"/>
                  </a:lnTo>
                  <a:lnTo>
                    <a:pt x="357" y="122"/>
                  </a:lnTo>
                  <a:lnTo>
                    <a:pt x="335" y="81"/>
                  </a:lnTo>
                  <a:lnTo>
                    <a:pt x="275" y="71"/>
                  </a:lnTo>
                  <a:lnTo>
                    <a:pt x="194" y="71"/>
                  </a:lnTo>
                  <a:lnTo>
                    <a:pt x="153" y="61"/>
                  </a:lnTo>
                  <a:lnTo>
                    <a:pt x="81" y="20"/>
                  </a:lnTo>
                  <a:lnTo>
                    <a:pt x="51" y="0"/>
                  </a:lnTo>
                  <a:lnTo>
                    <a:pt x="20" y="0"/>
                  </a:lnTo>
                  <a:lnTo>
                    <a:pt x="0" y="41"/>
                  </a:lnTo>
                  <a:lnTo>
                    <a:pt x="30" y="81"/>
                  </a:lnTo>
                  <a:lnTo>
                    <a:pt x="71" y="122"/>
                  </a:lnTo>
                  <a:lnTo>
                    <a:pt x="102" y="153"/>
                  </a:lnTo>
                  <a:lnTo>
                    <a:pt x="122" y="204"/>
                  </a:lnTo>
                  <a:lnTo>
                    <a:pt x="163" y="274"/>
                  </a:lnTo>
                  <a:lnTo>
                    <a:pt x="204" y="305"/>
                  </a:lnTo>
                  <a:lnTo>
                    <a:pt x="265" y="346"/>
                  </a:lnTo>
                  <a:lnTo>
                    <a:pt x="204" y="407"/>
                  </a:lnTo>
                  <a:lnTo>
                    <a:pt x="183" y="458"/>
                  </a:lnTo>
                  <a:lnTo>
                    <a:pt x="183" y="529"/>
                  </a:lnTo>
                  <a:lnTo>
                    <a:pt x="234" y="600"/>
                  </a:lnTo>
                  <a:lnTo>
                    <a:pt x="296" y="560"/>
                  </a:lnTo>
                  <a:lnTo>
                    <a:pt x="335" y="529"/>
                  </a:lnTo>
                  <a:lnTo>
                    <a:pt x="396" y="518"/>
                  </a:lnTo>
                  <a:lnTo>
                    <a:pt x="459" y="529"/>
                  </a:lnTo>
                  <a:lnTo>
                    <a:pt x="459" y="529"/>
                  </a:lnTo>
                  <a:lnTo>
                    <a:pt x="682" y="62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6" name="Group 157"/>
            <p:cNvGrpSpPr>
              <a:grpSpLocks noChangeAspect="1"/>
            </p:cNvGrpSpPr>
            <p:nvPr/>
          </p:nvGrpSpPr>
          <p:grpSpPr bwMode="auto">
            <a:xfrm>
              <a:off x="2330" y="3207"/>
              <a:ext cx="254" cy="262"/>
              <a:chOff x="2545" y="3494"/>
              <a:chExt cx="279" cy="290"/>
            </a:xfrm>
          </p:grpSpPr>
          <p:sp>
            <p:nvSpPr>
              <p:cNvPr id="170" name="Freeform 158"/>
              <p:cNvSpPr>
                <a:spLocks noChangeAspect="1"/>
              </p:cNvSpPr>
              <p:nvPr/>
            </p:nvSpPr>
            <p:spPr bwMode="auto">
              <a:xfrm>
                <a:off x="2677" y="3626"/>
                <a:ext cx="142" cy="14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2" y="111"/>
                  </a:cxn>
                  <a:cxn ang="0">
                    <a:pos x="153" y="193"/>
                  </a:cxn>
                  <a:cxn ang="0">
                    <a:pos x="214" y="305"/>
                  </a:cxn>
                  <a:cxn ang="0">
                    <a:pos x="255" y="375"/>
                  </a:cxn>
                  <a:cxn ang="0">
                    <a:pos x="275" y="447"/>
                  </a:cxn>
                  <a:cxn ang="0">
                    <a:pos x="286" y="467"/>
                  </a:cxn>
                  <a:cxn ang="0">
                    <a:pos x="449" y="467"/>
                  </a:cxn>
                  <a:cxn ang="0">
                    <a:pos x="449" y="406"/>
                  </a:cxn>
                  <a:cxn ang="0">
                    <a:pos x="449" y="356"/>
                  </a:cxn>
                  <a:cxn ang="0">
                    <a:pos x="449" y="305"/>
                  </a:cxn>
                  <a:cxn ang="0">
                    <a:pos x="417" y="264"/>
                  </a:cxn>
                  <a:cxn ang="0">
                    <a:pos x="357" y="234"/>
                  </a:cxn>
                  <a:cxn ang="0">
                    <a:pos x="255" y="183"/>
                  </a:cxn>
                  <a:cxn ang="0">
                    <a:pos x="173" y="132"/>
                  </a:cxn>
                  <a:cxn ang="0">
                    <a:pos x="102" y="6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9"/>
                  </a:cxn>
                </a:cxnLst>
                <a:rect l="0" t="0" r="r" b="b"/>
                <a:pathLst>
                  <a:path w="449" h="467">
                    <a:moveTo>
                      <a:pt x="0" y="9"/>
                    </a:moveTo>
                    <a:lnTo>
                      <a:pt x="92" y="111"/>
                    </a:lnTo>
                    <a:lnTo>
                      <a:pt x="153" y="193"/>
                    </a:lnTo>
                    <a:lnTo>
                      <a:pt x="214" y="305"/>
                    </a:lnTo>
                    <a:lnTo>
                      <a:pt x="255" y="375"/>
                    </a:lnTo>
                    <a:lnTo>
                      <a:pt x="275" y="447"/>
                    </a:lnTo>
                    <a:lnTo>
                      <a:pt x="286" y="467"/>
                    </a:lnTo>
                    <a:lnTo>
                      <a:pt x="449" y="467"/>
                    </a:lnTo>
                    <a:lnTo>
                      <a:pt x="449" y="406"/>
                    </a:lnTo>
                    <a:lnTo>
                      <a:pt x="449" y="356"/>
                    </a:lnTo>
                    <a:lnTo>
                      <a:pt x="449" y="305"/>
                    </a:lnTo>
                    <a:lnTo>
                      <a:pt x="417" y="264"/>
                    </a:lnTo>
                    <a:lnTo>
                      <a:pt x="357" y="234"/>
                    </a:lnTo>
                    <a:lnTo>
                      <a:pt x="255" y="183"/>
                    </a:lnTo>
                    <a:lnTo>
                      <a:pt x="173" y="132"/>
                    </a:lnTo>
                    <a:lnTo>
                      <a:pt x="102" y="6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9"/>
              <p:cNvSpPr>
                <a:spLocks noChangeAspect="1"/>
              </p:cNvSpPr>
              <p:nvPr/>
            </p:nvSpPr>
            <p:spPr bwMode="auto">
              <a:xfrm>
                <a:off x="2632" y="3638"/>
                <a:ext cx="74" cy="1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204" y="193"/>
                  </a:cxn>
                  <a:cxn ang="0">
                    <a:pos x="235" y="284"/>
                  </a:cxn>
                  <a:cxn ang="0">
                    <a:pos x="235" y="376"/>
                  </a:cxn>
                  <a:cxn ang="0">
                    <a:pos x="194" y="436"/>
                  </a:cxn>
                  <a:cxn ang="0">
                    <a:pos x="124" y="458"/>
                  </a:cxn>
                  <a:cxn ang="0">
                    <a:pos x="62" y="436"/>
                  </a:cxn>
                  <a:cxn ang="0">
                    <a:pos x="22" y="397"/>
                  </a:cxn>
                  <a:cxn ang="0">
                    <a:pos x="0" y="346"/>
                  </a:cxn>
                  <a:cxn ang="0">
                    <a:pos x="71" y="356"/>
                  </a:cxn>
                  <a:cxn ang="0">
                    <a:pos x="134" y="315"/>
                  </a:cxn>
                  <a:cxn ang="0">
                    <a:pos x="153" y="264"/>
                  </a:cxn>
                  <a:cxn ang="0">
                    <a:pos x="124" y="143"/>
                  </a:cxn>
                  <a:cxn ang="0">
                    <a:pos x="144" y="152"/>
                  </a:cxn>
                  <a:cxn ang="0">
                    <a:pos x="82" y="0"/>
                  </a:cxn>
                </a:cxnLst>
                <a:rect l="0" t="0" r="r" b="b"/>
                <a:pathLst>
                  <a:path w="235" h="458">
                    <a:moveTo>
                      <a:pt x="82" y="0"/>
                    </a:moveTo>
                    <a:lnTo>
                      <a:pt x="204" y="193"/>
                    </a:lnTo>
                    <a:lnTo>
                      <a:pt x="235" y="284"/>
                    </a:lnTo>
                    <a:lnTo>
                      <a:pt x="235" y="376"/>
                    </a:lnTo>
                    <a:lnTo>
                      <a:pt x="194" y="436"/>
                    </a:lnTo>
                    <a:lnTo>
                      <a:pt x="124" y="458"/>
                    </a:lnTo>
                    <a:lnTo>
                      <a:pt x="62" y="436"/>
                    </a:lnTo>
                    <a:lnTo>
                      <a:pt x="22" y="397"/>
                    </a:lnTo>
                    <a:lnTo>
                      <a:pt x="0" y="346"/>
                    </a:lnTo>
                    <a:lnTo>
                      <a:pt x="71" y="356"/>
                    </a:lnTo>
                    <a:lnTo>
                      <a:pt x="134" y="315"/>
                    </a:lnTo>
                    <a:lnTo>
                      <a:pt x="153" y="264"/>
                    </a:lnTo>
                    <a:lnTo>
                      <a:pt x="124" y="143"/>
                    </a:lnTo>
                    <a:lnTo>
                      <a:pt x="144" y="15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60"/>
              <p:cNvSpPr>
                <a:spLocks noChangeAspect="1"/>
              </p:cNvSpPr>
              <p:nvPr/>
            </p:nvSpPr>
            <p:spPr bwMode="auto">
              <a:xfrm>
                <a:off x="2545" y="3638"/>
                <a:ext cx="80" cy="140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256" y="224"/>
                  </a:cxn>
                  <a:cxn ang="0">
                    <a:pos x="225" y="335"/>
                  </a:cxn>
                  <a:cxn ang="0">
                    <a:pos x="154" y="407"/>
                  </a:cxn>
                  <a:cxn ang="0">
                    <a:pos x="92" y="438"/>
                  </a:cxn>
                  <a:cxn ang="0">
                    <a:pos x="11" y="416"/>
                  </a:cxn>
                  <a:cxn ang="0">
                    <a:pos x="0" y="386"/>
                  </a:cxn>
                  <a:cxn ang="0">
                    <a:pos x="0" y="295"/>
                  </a:cxn>
                  <a:cxn ang="0">
                    <a:pos x="103" y="305"/>
                  </a:cxn>
                  <a:cxn ang="0">
                    <a:pos x="143" y="284"/>
                  </a:cxn>
                  <a:cxn ang="0">
                    <a:pos x="205" y="254"/>
                  </a:cxn>
                  <a:cxn ang="0">
                    <a:pos x="215" y="224"/>
                  </a:cxn>
                  <a:cxn ang="0">
                    <a:pos x="235" y="143"/>
                  </a:cxn>
                  <a:cxn ang="0">
                    <a:pos x="235" y="0"/>
                  </a:cxn>
                </a:cxnLst>
                <a:rect l="0" t="0" r="r" b="b"/>
                <a:pathLst>
                  <a:path w="256" h="438">
                    <a:moveTo>
                      <a:pt x="235" y="0"/>
                    </a:moveTo>
                    <a:lnTo>
                      <a:pt x="256" y="224"/>
                    </a:lnTo>
                    <a:lnTo>
                      <a:pt x="225" y="335"/>
                    </a:lnTo>
                    <a:lnTo>
                      <a:pt x="154" y="407"/>
                    </a:lnTo>
                    <a:lnTo>
                      <a:pt x="92" y="438"/>
                    </a:lnTo>
                    <a:lnTo>
                      <a:pt x="11" y="416"/>
                    </a:lnTo>
                    <a:lnTo>
                      <a:pt x="0" y="386"/>
                    </a:lnTo>
                    <a:lnTo>
                      <a:pt x="0" y="295"/>
                    </a:lnTo>
                    <a:lnTo>
                      <a:pt x="103" y="305"/>
                    </a:lnTo>
                    <a:lnTo>
                      <a:pt x="143" y="284"/>
                    </a:lnTo>
                    <a:lnTo>
                      <a:pt x="205" y="254"/>
                    </a:lnTo>
                    <a:lnTo>
                      <a:pt x="215" y="224"/>
                    </a:lnTo>
                    <a:lnTo>
                      <a:pt x="235" y="14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61"/>
              <p:cNvSpPr>
                <a:spLocks noChangeAspect="1"/>
              </p:cNvSpPr>
              <p:nvPr/>
            </p:nvSpPr>
            <p:spPr bwMode="auto">
              <a:xfrm>
                <a:off x="2572" y="3525"/>
                <a:ext cx="102" cy="97"/>
              </a:xfrm>
              <a:custGeom>
                <a:avLst/>
                <a:gdLst/>
                <a:ahLst/>
                <a:cxnLst>
                  <a:cxn ang="0">
                    <a:pos x="327" y="112"/>
                  </a:cxn>
                  <a:cxn ang="0">
                    <a:pos x="327" y="284"/>
                  </a:cxn>
                  <a:cxn ang="0">
                    <a:pos x="286" y="305"/>
                  </a:cxn>
                  <a:cxn ang="0">
                    <a:pos x="143" y="305"/>
                  </a:cxn>
                  <a:cxn ang="0">
                    <a:pos x="112" y="214"/>
                  </a:cxn>
                  <a:cxn ang="0">
                    <a:pos x="82" y="143"/>
                  </a:cxn>
                  <a:cxn ang="0">
                    <a:pos x="21" y="41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2" y="51"/>
                  </a:cxn>
                  <a:cxn ang="0">
                    <a:pos x="143" y="92"/>
                  </a:cxn>
                  <a:cxn ang="0">
                    <a:pos x="286" y="102"/>
                  </a:cxn>
                  <a:cxn ang="0">
                    <a:pos x="286" y="102"/>
                  </a:cxn>
                  <a:cxn ang="0">
                    <a:pos x="327" y="112"/>
                  </a:cxn>
                </a:cxnLst>
                <a:rect l="0" t="0" r="r" b="b"/>
                <a:pathLst>
                  <a:path w="327" h="305">
                    <a:moveTo>
                      <a:pt x="327" y="112"/>
                    </a:moveTo>
                    <a:lnTo>
                      <a:pt x="327" y="284"/>
                    </a:lnTo>
                    <a:lnTo>
                      <a:pt x="286" y="305"/>
                    </a:lnTo>
                    <a:lnTo>
                      <a:pt x="143" y="305"/>
                    </a:lnTo>
                    <a:lnTo>
                      <a:pt x="112" y="214"/>
                    </a:lnTo>
                    <a:lnTo>
                      <a:pt x="82" y="143"/>
                    </a:lnTo>
                    <a:lnTo>
                      <a:pt x="21" y="4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2" y="51"/>
                    </a:lnTo>
                    <a:lnTo>
                      <a:pt x="143" y="92"/>
                    </a:lnTo>
                    <a:lnTo>
                      <a:pt x="286" y="102"/>
                    </a:lnTo>
                    <a:lnTo>
                      <a:pt x="286" y="102"/>
                    </a:lnTo>
                    <a:lnTo>
                      <a:pt x="327" y="112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62"/>
              <p:cNvSpPr>
                <a:spLocks noChangeAspect="1"/>
              </p:cNvSpPr>
              <p:nvPr/>
            </p:nvSpPr>
            <p:spPr bwMode="auto">
              <a:xfrm>
                <a:off x="2687" y="3592"/>
                <a:ext cx="137" cy="62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78" y="19"/>
                  </a:cxn>
                  <a:cxn ang="0">
                    <a:pos x="398" y="40"/>
                  </a:cxn>
                  <a:cxn ang="0">
                    <a:pos x="439" y="60"/>
                  </a:cxn>
                  <a:cxn ang="0">
                    <a:pos x="419" y="111"/>
                  </a:cxn>
                  <a:cxn ang="0">
                    <a:pos x="398" y="162"/>
                  </a:cxn>
                  <a:cxn ang="0">
                    <a:pos x="337" y="193"/>
                  </a:cxn>
                  <a:cxn ang="0">
                    <a:pos x="276" y="193"/>
                  </a:cxn>
                  <a:cxn ang="0">
                    <a:pos x="153" y="142"/>
                  </a:cxn>
                  <a:cxn ang="0">
                    <a:pos x="0" y="30"/>
                  </a:cxn>
                  <a:cxn ang="0">
                    <a:pos x="143" y="102"/>
                  </a:cxn>
                  <a:cxn ang="0">
                    <a:pos x="245" y="122"/>
                  </a:cxn>
                  <a:cxn ang="0">
                    <a:pos x="317" y="91"/>
                  </a:cxn>
                  <a:cxn ang="0">
                    <a:pos x="317" y="50"/>
                  </a:cxn>
                  <a:cxn ang="0">
                    <a:pos x="306" y="50"/>
                  </a:cxn>
                  <a:cxn ang="0">
                    <a:pos x="306" y="0"/>
                  </a:cxn>
                </a:cxnLst>
                <a:rect l="0" t="0" r="r" b="b"/>
                <a:pathLst>
                  <a:path w="439" h="193">
                    <a:moveTo>
                      <a:pt x="306" y="0"/>
                    </a:moveTo>
                    <a:lnTo>
                      <a:pt x="378" y="19"/>
                    </a:lnTo>
                    <a:lnTo>
                      <a:pt x="398" y="40"/>
                    </a:lnTo>
                    <a:lnTo>
                      <a:pt x="439" y="60"/>
                    </a:lnTo>
                    <a:lnTo>
                      <a:pt x="419" y="111"/>
                    </a:lnTo>
                    <a:lnTo>
                      <a:pt x="398" y="162"/>
                    </a:lnTo>
                    <a:lnTo>
                      <a:pt x="337" y="193"/>
                    </a:lnTo>
                    <a:lnTo>
                      <a:pt x="276" y="193"/>
                    </a:lnTo>
                    <a:lnTo>
                      <a:pt x="153" y="142"/>
                    </a:lnTo>
                    <a:lnTo>
                      <a:pt x="0" y="30"/>
                    </a:lnTo>
                    <a:lnTo>
                      <a:pt x="143" y="102"/>
                    </a:lnTo>
                    <a:lnTo>
                      <a:pt x="245" y="122"/>
                    </a:lnTo>
                    <a:lnTo>
                      <a:pt x="317" y="91"/>
                    </a:lnTo>
                    <a:lnTo>
                      <a:pt x="317" y="50"/>
                    </a:lnTo>
                    <a:lnTo>
                      <a:pt x="306" y="5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63"/>
              <p:cNvSpPr>
                <a:spLocks noChangeAspect="1"/>
              </p:cNvSpPr>
              <p:nvPr/>
            </p:nvSpPr>
            <p:spPr bwMode="auto">
              <a:xfrm>
                <a:off x="2687" y="3494"/>
                <a:ext cx="131" cy="85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71" y="254"/>
                  </a:cxn>
                  <a:cxn ang="0">
                    <a:pos x="163" y="264"/>
                  </a:cxn>
                  <a:cxn ang="0">
                    <a:pos x="275" y="264"/>
                  </a:cxn>
                  <a:cxn ang="0">
                    <a:pos x="367" y="214"/>
                  </a:cxn>
                  <a:cxn ang="0">
                    <a:pos x="408" y="163"/>
                  </a:cxn>
                  <a:cxn ang="0">
                    <a:pos x="418" y="92"/>
                  </a:cxn>
                  <a:cxn ang="0">
                    <a:pos x="408" y="31"/>
                  </a:cxn>
                  <a:cxn ang="0">
                    <a:pos x="356" y="0"/>
                  </a:cxn>
                  <a:cxn ang="0">
                    <a:pos x="285" y="0"/>
                  </a:cxn>
                  <a:cxn ang="0">
                    <a:pos x="285" y="92"/>
                  </a:cxn>
                  <a:cxn ang="0">
                    <a:pos x="275" y="163"/>
                  </a:cxn>
                  <a:cxn ang="0">
                    <a:pos x="234" y="194"/>
                  </a:cxn>
                  <a:cxn ang="0">
                    <a:pos x="183" y="225"/>
                  </a:cxn>
                  <a:cxn ang="0">
                    <a:pos x="123" y="235"/>
                  </a:cxn>
                  <a:cxn ang="0">
                    <a:pos x="123" y="235"/>
                  </a:cxn>
                  <a:cxn ang="0">
                    <a:pos x="0" y="244"/>
                  </a:cxn>
                </a:cxnLst>
                <a:rect l="0" t="0" r="r" b="b"/>
                <a:pathLst>
                  <a:path w="418" h="264">
                    <a:moveTo>
                      <a:pt x="0" y="244"/>
                    </a:moveTo>
                    <a:lnTo>
                      <a:pt x="71" y="254"/>
                    </a:lnTo>
                    <a:lnTo>
                      <a:pt x="163" y="264"/>
                    </a:lnTo>
                    <a:lnTo>
                      <a:pt x="275" y="264"/>
                    </a:lnTo>
                    <a:lnTo>
                      <a:pt x="367" y="214"/>
                    </a:lnTo>
                    <a:lnTo>
                      <a:pt x="408" y="163"/>
                    </a:lnTo>
                    <a:lnTo>
                      <a:pt x="418" y="92"/>
                    </a:lnTo>
                    <a:lnTo>
                      <a:pt x="408" y="31"/>
                    </a:lnTo>
                    <a:lnTo>
                      <a:pt x="356" y="0"/>
                    </a:lnTo>
                    <a:lnTo>
                      <a:pt x="285" y="0"/>
                    </a:lnTo>
                    <a:lnTo>
                      <a:pt x="285" y="92"/>
                    </a:lnTo>
                    <a:lnTo>
                      <a:pt x="275" y="163"/>
                    </a:lnTo>
                    <a:lnTo>
                      <a:pt x="234" y="194"/>
                    </a:lnTo>
                    <a:lnTo>
                      <a:pt x="183" y="225"/>
                    </a:lnTo>
                    <a:lnTo>
                      <a:pt x="123" y="235"/>
                    </a:lnTo>
                    <a:lnTo>
                      <a:pt x="123" y="23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58" name="Freeform 164"/>
            <p:cNvSpPr>
              <a:spLocks noChangeAspect="1"/>
            </p:cNvSpPr>
            <p:nvPr/>
          </p:nvSpPr>
          <p:spPr bwMode="auto">
            <a:xfrm>
              <a:off x="2312" y="2004"/>
              <a:ext cx="249" cy="1222"/>
            </a:xfrm>
            <a:custGeom>
              <a:avLst/>
              <a:gdLst/>
              <a:ahLst/>
              <a:cxnLst>
                <a:cxn ang="0">
                  <a:pos x="266" y="3995"/>
                </a:cxn>
                <a:cxn ang="0">
                  <a:pos x="266" y="4046"/>
                </a:cxn>
                <a:cxn ang="0">
                  <a:pos x="337" y="4087"/>
                </a:cxn>
                <a:cxn ang="0">
                  <a:pos x="378" y="4107"/>
                </a:cxn>
                <a:cxn ang="0">
                  <a:pos x="470" y="4097"/>
                </a:cxn>
                <a:cxn ang="0">
                  <a:pos x="540" y="4046"/>
                </a:cxn>
                <a:cxn ang="0">
                  <a:pos x="612" y="3975"/>
                </a:cxn>
                <a:cxn ang="0">
                  <a:pos x="673" y="3893"/>
                </a:cxn>
                <a:cxn ang="0">
                  <a:pos x="724" y="3811"/>
                </a:cxn>
                <a:cxn ang="0">
                  <a:pos x="724" y="3721"/>
                </a:cxn>
                <a:cxn ang="0">
                  <a:pos x="734" y="0"/>
                </a:cxn>
                <a:cxn ang="0">
                  <a:pos x="877" y="0"/>
                </a:cxn>
                <a:cxn ang="0">
                  <a:pos x="867" y="3649"/>
                </a:cxn>
                <a:cxn ang="0">
                  <a:pos x="836" y="3883"/>
                </a:cxn>
                <a:cxn ang="0">
                  <a:pos x="734" y="4036"/>
                </a:cxn>
                <a:cxn ang="0">
                  <a:pos x="652" y="4137"/>
                </a:cxn>
                <a:cxn ang="0">
                  <a:pos x="552" y="4198"/>
                </a:cxn>
                <a:cxn ang="0">
                  <a:pos x="398" y="4229"/>
                </a:cxn>
                <a:cxn ang="0">
                  <a:pos x="215" y="4198"/>
                </a:cxn>
                <a:cxn ang="0">
                  <a:pos x="72" y="4107"/>
                </a:cxn>
                <a:cxn ang="0">
                  <a:pos x="21" y="4015"/>
                </a:cxn>
                <a:cxn ang="0">
                  <a:pos x="0" y="3903"/>
                </a:cxn>
                <a:cxn ang="0">
                  <a:pos x="41" y="3801"/>
                </a:cxn>
                <a:cxn ang="0">
                  <a:pos x="123" y="3741"/>
                </a:cxn>
                <a:cxn ang="0">
                  <a:pos x="235" y="3731"/>
                </a:cxn>
                <a:cxn ang="0">
                  <a:pos x="327" y="3751"/>
                </a:cxn>
                <a:cxn ang="0">
                  <a:pos x="358" y="3833"/>
                </a:cxn>
                <a:cxn ang="0">
                  <a:pos x="358" y="3913"/>
                </a:cxn>
                <a:cxn ang="0">
                  <a:pos x="327" y="3954"/>
                </a:cxn>
                <a:cxn ang="0">
                  <a:pos x="256" y="3995"/>
                </a:cxn>
                <a:cxn ang="0">
                  <a:pos x="256" y="3995"/>
                </a:cxn>
                <a:cxn ang="0">
                  <a:pos x="266" y="3995"/>
                </a:cxn>
              </a:cxnLst>
              <a:rect l="0" t="0" r="r" b="b"/>
              <a:pathLst>
                <a:path w="877" h="4229">
                  <a:moveTo>
                    <a:pt x="266" y="3995"/>
                  </a:moveTo>
                  <a:lnTo>
                    <a:pt x="266" y="4046"/>
                  </a:lnTo>
                  <a:lnTo>
                    <a:pt x="337" y="4087"/>
                  </a:lnTo>
                  <a:lnTo>
                    <a:pt x="378" y="4107"/>
                  </a:lnTo>
                  <a:lnTo>
                    <a:pt x="470" y="4097"/>
                  </a:lnTo>
                  <a:lnTo>
                    <a:pt x="540" y="4046"/>
                  </a:lnTo>
                  <a:lnTo>
                    <a:pt x="612" y="3975"/>
                  </a:lnTo>
                  <a:lnTo>
                    <a:pt x="673" y="3893"/>
                  </a:lnTo>
                  <a:lnTo>
                    <a:pt x="724" y="3811"/>
                  </a:lnTo>
                  <a:lnTo>
                    <a:pt x="724" y="3721"/>
                  </a:lnTo>
                  <a:lnTo>
                    <a:pt x="734" y="0"/>
                  </a:lnTo>
                  <a:lnTo>
                    <a:pt x="877" y="0"/>
                  </a:lnTo>
                  <a:lnTo>
                    <a:pt x="867" y="3649"/>
                  </a:lnTo>
                  <a:lnTo>
                    <a:pt x="836" y="3883"/>
                  </a:lnTo>
                  <a:lnTo>
                    <a:pt x="734" y="4036"/>
                  </a:lnTo>
                  <a:lnTo>
                    <a:pt x="652" y="4137"/>
                  </a:lnTo>
                  <a:lnTo>
                    <a:pt x="552" y="4198"/>
                  </a:lnTo>
                  <a:lnTo>
                    <a:pt x="398" y="4229"/>
                  </a:lnTo>
                  <a:lnTo>
                    <a:pt x="215" y="4198"/>
                  </a:lnTo>
                  <a:lnTo>
                    <a:pt x="72" y="4107"/>
                  </a:lnTo>
                  <a:lnTo>
                    <a:pt x="21" y="4015"/>
                  </a:lnTo>
                  <a:lnTo>
                    <a:pt x="0" y="3903"/>
                  </a:lnTo>
                  <a:lnTo>
                    <a:pt x="41" y="3801"/>
                  </a:lnTo>
                  <a:lnTo>
                    <a:pt x="123" y="3741"/>
                  </a:lnTo>
                  <a:lnTo>
                    <a:pt x="235" y="3731"/>
                  </a:lnTo>
                  <a:lnTo>
                    <a:pt x="327" y="3751"/>
                  </a:lnTo>
                  <a:lnTo>
                    <a:pt x="358" y="3833"/>
                  </a:lnTo>
                  <a:lnTo>
                    <a:pt x="358" y="3913"/>
                  </a:lnTo>
                  <a:lnTo>
                    <a:pt x="327" y="3954"/>
                  </a:lnTo>
                  <a:lnTo>
                    <a:pt x="256" y="3995"/>
                  </a:lnTo>
                  <a:lnTo>
                    <a:pt x="256" y="3995"/>
                  </a:lnTo>
                  <a:lnTo>
                    <a:pt x="266" y="3995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9" name="Freeform 165"/>
            <p:cNvSpPr>
              <a:spLocks noChangeAspect="1"/>
            </p:cNvSpPr>
            <p:nvPr/>
          </p:nvSpPr>
          <p:spPr bwMode="auto">
            <a:xfrm>
              <a:off x="2437" y="2007"/>
              <a:ext cx="55" cy="1139"/>
            </a:xfrm>
            <a:custGeom>
              <a:avLst/>
              <a:gdLst/>
              <a:ahLst/>
              <a:cxnLst>
                <a:cxn ang="0">
                  <a:pos x="0" y="3945"/>
                </a:cxn>
                <a:cxn ang="0">
                  <a:pos x="102" y="3893"/>
                </a:cxn>
                <a:cxn ang="0">
                  <a:pos x="152" y="3843"/>
                </a:cxn>
                <a:cxn ang="0">
                  <a:pos x="173" y="3701"/>
                </a:cxn>
                <a:cxn ang="0">
                  <a:pos x="183" y="0"/>
                </a:cxn>
                <a:cxn ang="0">
                  <a:pos x="193" y="0"/>
                </a:cxn>
              </a:cxnLst>
              <a:rect l="0" t="0" r="r" b="b"/>
              <a:pathLst>
                <a:path w="193" h="3945">
                  <a:moveTo>
                    <a:pt x="0" y="3945"/>
                  </a:moveTo>
                  <a:lnTo>
                    <a:pt x="102" y="3893"/>
                  </a:lnTo>
                  <a:lnTo>
                    <a:pt x="152" y="3843"/>
                  </a:lnTo>
                  <a:lnTo>
                    <a:pt x="173" y="3701"/>
                  </a:lnTo>
                  <a:lnTo>
                    <a:pt x="183" y="0"/>
                  </a:lnTo>
                  <a:lnTo>
                    <a:pt x="193" y="0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0" name="Freeform 166"/>
            <p:cNvSpPr>
              <a:spLocks noChangeAspect="1"/>
            </p:cNvSpPr>
            <p:nvPr/>
          </p:nvSpPr>
          <p:spPr bwMode="auto">
            <a:xfrm>
              <a:off x="1349" y="3331"/>
              <a:ext cx="897" cy="77"/>
            </a:xfrm>
            <a:custGeom>
              <a:avLst/>
              <a:gdLst/>
              <a:ahLst/>
              <a:cxnLst>
                <a:cxn ang="0">
                  <a:pos x="3147" y="0"/>
                </a:cxn>
                <a:cxn ang="0">
                  <a:pos x="3106" y="91"/>
                </a:cxn>
                <a:cxn ang="0">
                  <a:pos x="3045" y="142"/>
                </a:cxn>
                <a:cxn ang="0">
                  <a:pos x="2963" y="183"/>
                </a:cxn>
                <a:cxn ang="0">
                  <a:pos x="2801" y="224"/>
                </a:cxn>
                <a:cxn ang="0">
                  <a:pos x="2720" y="244"/>
                </a:cxn>
                <a:cxn ang="0">
                  <a:pos x="2495" y="264"/>
                </a:cxn>
                <a:cxn ang="0">
                  <a:pos x="0" y="264"/>
                </a:cxn>
                <a:cxn ang="0">
                  <a:pos x="0" y="264"/>
                </a:cxn>
              </a:cxnLst>
              <a:rect l="0" t="0" r="r" b="b"/>
              <a:pathLst>
                <a:path w="3147" h="264">
                  <a:moveTo>
                    <a:pt x="3147" y="0"/>
                  </a:moveTo>
                  <a:lnTo>
                    <a:pt x="3106" y="91"/>
                  </a:lnTo>
                  <a:lnTo>
                    <a:pt x="3045" y="142"/>
                  </a:lnTo>
                  <a:lnTo>
                    <a:pt x="2963" y="183"/>
                  </a:lnTo>
                  <a:lnTo>
                    <a:pt x="2801" y="224"/>
                  </a:lnTo>
                  <a:lnTo>
                    <a:pt x="2720" y="244"/>
                  </a:lnTo>
                  <a:lnTo>
                    <a:pt x="2495" y="264"/>
                  </a:lnTo>
                  <a:lnTo>
                    <a:pt x="0" y="264"/>
                  </a:lnTo>
                  <a:lnTo>
                    <a:pt x="0" y="264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1" name="Freeform 167"/>
            <p:cNvSpPr>
              <a:spLocks noChangeAspect="1"/>
            </p:cNvSpPr>
            <p:nvPr/>
          </p:nvSpPr>
          <p:spPr bwMode="auto">
            <a:xfrm>
              <a:off x="2181" y="2397"/>
              <a:ext cx="292" cy="711"/>
            </a:xfrm>
            <a:custGeom>
              <a:avLst/>
              <a:gdLst/>
              <a:ahLst/>
              <a:cxnLst>
                <a:cxn ang="0">
                  <a:pos x="1008" y="112"/>
                </a:cxn>
                <a:cxn ang="0">
                  <a:pos x="967" y="325"/>
                </a:cxn>
                <a:cxn ang="0">
                  <a:pos x="1008" y="478"/>
                </a:cxn>
                <a:cxn ang="0">
                  <a:pos x="926" y="559"/>
                </a:cxn>
                <a:cxn ang="0">
                  <a:pos x="845" y="600"/>
                </a:cxn>
                <a:cxn ang="0">
                  <a:pos x="1018" y="782"/>
                </a:cxn>
                <a:cxn ang="0">
                  <a:pos x="988" y="976"/>
                </a:cxn>
                <a:cxn ang="0">
                  <a:pos x="988" y="1210"/>
                </a:cxn>
                <a:cxn ang="0">
                  <a:pos x="875" y="1413"/>
                </a:cxn>
                <a:cxn ang="0">
                  <a:pos x="702" y="1312"/>
                </a:cxn>
                <a:cxn ang="0">
                  <a:pos x="886" y="1261"/>
                </a:cxn>
                <a:cxn ang="0">
                  <a:pos x="926" y="1240"/>
                </a:cxn>
                <a:cxn ang="0">
                  <a:pos x="744" y="1138"/>
                </a:cxn>
                <a:cxn ang="0">
                  <a:pos x="579" y="1373"/>
                </a:cxn>
                <a:cxn ang="0">
                  <a:pos x="692" y="1637"/>
                </a:cxn>
                <a:cxn ang="0">
                  <a:pos x="794" y="1576"/>
                </a:cxn>
                <a:cxn ang="0">
                  <a:pos x="926" y="1525"/>
                </a:cxn>
                <a:cxn ang="0">
                  <a:pos x="998" y="1668"/>
                </a:cxn>
                <a:cxn ang="0">
                  <a:pos x="896" y="1647"/>
                </a:cxn>
                <a:cxn ang="0">
                  <a:pos x="896" y="1830"/>
                </a:cxn>
                <a:cxn ang="0">
                  <a:pos x="1018" y="2359"/>
                </a:cxn>
                <a:cxn ang="0">
                  <a:pos x="947" y="2399"/>
                </a:cxn>
                <a:cxn ang="0">
                  <a:pos x="855" y="2206"/>
                </a:cxn>
                <a:cxn ang="0">
                  <a:pos x="681" y="2216"/>
                </a:cxn>
                <a:cxn ang="0">
                  <a:pos x="671" y="2114"/>
                </a:cxn>
                <a:cxn ang="0">
                  <a:pos x="875" y="2114"/>
                </a:cxn>
                <a:cxn ang="0">
                  <a:pos x="926" y="2053"/>
                </a:cxn>
                <a:cxn ang="0">
                  <a:pos x="712" y="1871"/>
                </a:cxn>
                <a:cxn ang="0">
                  <a:pos x="346" y="1942"/>
                </a:cxn>
                <a:cxn ang="0">
                  <a:pos x="356" y="2165"/>
                </a:cxn>
                <a:cxn ang="0">
                  <a:pos x="417" y="2125"/>
                </a:cxn>
                <a:cxn ang="0">
                  <a:pos x="489" y="2033"/>
                </a:cxn>
                <a:cxn ang="0">
                  <a:pos x="540" y="2216"/>
                </a:cxn>
                <a:cxn ang="0">
                  <a:pos x="305" y="2227"/>
                </a:cxn>
                <a:cxn ang="0">
                  <a:pos x="152" y="2176"/>
                </a:cxn>
                <a:cxn ang="0">
                  <a:pos x="9" y="2084"/>
                </a:cxn>
                <a:cxn ang="0">
                  <a:pos x="81" y="1952"/>
                </a:cxn>
                <a:cxn ang="0">
                  <a:pos x="203" y="2053"/>
                </a:cxn>
                <a:cxn ang="0">
                  <a:pos x="295" y="1789"/>
                </a:cxn>
                <a:cxn ang="0">
                  <a:pos x="264" y="1668"/>
                </a:cxn>
                <a:cxn ang="0">
                  <a:pos x="438" y="1627"/>
                </a:cxn>
                <a:cxn ang="0">
                  <a:pos x="366" y="1748"/>
                </a:cxn>
                <a:cxn ang="0">
                  <a:pos x="530" y="1779"/>
                </a:cxn>
                <a:cxn ang="0">
                  <a:pos x="579" y="1668"/>
                </a:cxn>
                <a:cxn ang="0">
                  <a:pos x="468" y="1291"/>
                </a:cxn>
                <a:cxn ang="0">
                  <a:pos x="702" y="1037"/>
                </a:cxn>
                <a:cxn ang="0">
                  <a:pos x="937" y="824"/>
                </a:cxn>
                <a:cxn ang="0">
                  <a:pos x="804" y="905"/>
                </a:cxn>
                <a:cxn ang="0">
                  <a:pos x="702" y="732"/>
                </a:cxn>
                <a:cxn ang="0">
                  <a:pos x="763" y="651"/>
                </a:cxn>
                <a:cxn ang="0">
                  <a:pos x="783" y="407"/>
                </a:cxn>
                <a:cxn ang="0">
                  <a:pos x="886" y="254"/>
                </a:cxn>
                <a:cxn ang="0">
                  <a:pos x="906" y="102"/>
                </a:cxn>
                <a:cxn ang="0">
                  <a:pos x="926" y="0"/>
                </a:cxn>
              </a:cxnLst>
              <a:rect l="0" t="0" r="r" b="b"/>
              <a:pathLst>
                <a:path w="1028" h="2460">
                  <a:moveTo>
                    <a:pt x="926" y="0"/>
                  </a:moveTo>
                  <a:lnTo>
                    <a:pt x="1008" y="51"/>
                  </a:lnTo>
                  <a:lnTo>
                    <a:pt x="1008" y="112"/>
                  </a:lnTo>
                  <a:lnTo>
                    <a:pt x="1008" y="194"/>
                  </a:lnTo>
                  <a:lnTo>
                    <a:pt x="988" y="254"/>
                  </a:lnTo>
                  <a:lnTo>
                    <a:pt x="967" y="325"/>
                  </a:lnTo>
                  <a:lnTo>
                    <a:pt x="967" y="387"/>
                  </a:lnTo>
                  <a:lnTo>
                    <a:pt x="977" y="427"/>
                  </a:lnTo>
                  <a:lnTo>
                    <a:pt x="1008" y="478"/>
                  </a:lnTo>
                  <a:lnTo>
                    <a:pt x="988" y="518"/>
                  </a:lnTo>
                  <a:lnTo>
                    <a:pt x="957" y="559"/>
                  </a:lnTo>
                  <a:lnTo>
                    <a:pt x="926" y="559"/>
                  </a:lnTo>
                  <a:lnTo>
                    <a:pt x="875" y="518"/>
                  </a:lnTo>
                  <a:lnTo>
                    <a:pt x="835" y="559"/>
                  </a:lnTo>
                  <a:lnTo>
                    <a:pt x="845" y="600"/>
                  </a:lnTo>
                  <a:lnTo>
                    <a:pt x="896" y="661"/>
                  </a:lnTo>
                  <a:lnTo>
                    <a:pt x="947" y="702"/>
                  </a:lnTo>
                  <a:lnTo>
                    <a:pt x="1018" y="782"/>
                  </a:lnTo>
                  <a:lnTo>
                    <a:pt x="1018" y="845"/>
                  </a:lnTo>
                  <a:lnTo>
                    <a:pt x="1028" y="915"/>
                  </a:lnTo>
                  <a:lnTo>
                    <a:pt x="988" y="976"/>
                  </a:lnTo>
                  <a:lnTo>
                    <a:pt x="906" y="1058"/>
                  </a:lnTo>
                  <a:lnTo>
                    <a:pt x="967" y="1118"/>
                  </a:lnTo>
                  <a:lnTo>
                    <a:pt x="988" y="1210"/>
                  </a:lnTo>
                  <a:lnTo>
                    <a:pt x="977" y="1312"/>
                  </a:lnTo>
                  <a:lnTo>
                    <a:pt x="937" y="1383"/>
                  </a:lnTo>
                  <a:lnTo>
                    <a:pt x="875" y="1413"/>
                  </a:lnTo>
                  <a:lnTo>
                    <a:pt x="794" y="1413"/>
                  </a:lnTo>
                  <a:lnTo>
                    <a:pt x="722" y="1383"/>
                  </a:lnTo>
                  <a:lnTo>
                    <a:pt x="702" y="1312"/>
                  </a:lnTo>
                  <a:lnTo>
                    <a:pt x="734" y="1230"/>
                  </a:lnTo>
                  <a:lnTo>
                    <a:pt x="804" y="1230"/>
                  </a:lnTo>
                  <a:lnTo>
                    <a:pt x="886" y="1261"/>
                  </a:lnTo>
                  <a:lnTo>
                    <a:pt x="886" y="1301"/>
                  </a:lnTo>
                  <a:lnTo>
                    <a:pt x="926" y="1291"/>
                  </a:lnTo>
                  <a:lnTo>
                    <a:pt x="926" y="1240"/>
                  </a:lnTo>
                  <a:lnTo>
                    <a:pt x="886" y="1179"/>
                  </a:lnTo>
                  <a:lnTo>
                    <a:pt x="835" y="1138"/>
                  </a:lnTo>
                  <a:lnTo>
                    <a:pt x="744" y="1138"/>
                  </a:lnTo>
                  <a:lnTo>
                    <a:pt x="642" y="1189"/>
                  </a:lnTo>
                  <a:lnTo>
                    <a:pt x="590" y="1261"/>
                  </a:lnTo>
                  <a:lnTo>
                    <a:pt x="579" y="1373"/>
                  </a:lnTo>
                  <a:lnTo>
                    <a:pt x="579" y="1465"/>
                  </a:lnTo>
                  <a:lnTo>
                    <a:pt x="632" y="1555"/>
                  </a:lnTo>
                  <a:lnTo>
                    <a:pt x="692" y="1637"/>
                  </a:lnTo>
                  <a:lnTo>
                    <a:pt x="744" y="1688"/>
                  </a:lnTo>
                  <a:lnTo>
                    <a:pt x="783" y="1678"/>
                  </a:lnTo>
                  <a:lnTo>
                    <a:pt x="794" y="1576"/>
                  </a:lnTo>
                  <a:lnTo>
                    <a:pt x="824" y="1535"/>
                  </a:lnTo>
                  <a:lnTo>
                    <a:pt x="865" y="1515"/>
                  </a:lnTo>
                  <a:lnTo>
                    <a:pt x="926" y="1525"/>
                  </a:lnTo>
                  <a:lnTo>
                    <a:pt x="977" y="1566"/>
                  </a:lnTo>
                  <a:lnTo>
                    <a:pt x="998" y="1617"/>
                  </a:lnTo>
                  <a:lnTo>
                    <a:pt x="998" y="1668"/>
                  </a:lnTo>
                  <a:lnTo>
                    <a:pt x="957" y="1656"/>
                  </a:lnTo>
                  <a:lnTo>
                    <a:pt x="937" y="1647"/>
                  </a:lnTo>
                  <a:lnTo>
                    <a:pt x="896" y="1647"/>
                  </a:lnTo>
                  <a:lnTo>
                    <a:pt x="865" y="1678"/>
                  </a:lnTo>
                  <a:lnTo>
                    <a:pt x="865" y="1739"/>
                  </a:lnTo>
                  <a:lnTo>
                    <a:pt x="896" y="1830"/>
                  </a:lnTo>
                  <a:lnTo>
                    <a:pt x="967" y="1993"/>
                  </a:lnTo>
                  <a:lnTo>
                    <a:pt x="1018" y="2145"/>
                  </a:lnTo>
                  <a:lnTo>
                    <a:pt x="1018" y="2359"/>
                  </a:lnTo>
                  <a:lnTo>
                    <a:pt x="1008" y="2419"/>
                  </a:lnTo>
                  <a:lnTo>
                    <a:pt x="967" y="2460"/>
                  </a:lnTo>
                  <a:lnTo>
                    <a:pt x="947" y="2399"/>
                  </a:lnTo>
                  <a:lnTo>
                    <a:pt x="937" y="2297"/>
                  </a:lnTo>
                  <a:lnTo>
                    <a:pt x="916" y="2237"/>
                  </a:lnTo>
                  <a:lnTo>
                    <a:pt x="855" y="2206"/>
                  </a:lnTo>
                  <a:lnTo>
                    <a:pt x="794" y="2176"/>
                  </a:lnTo>
                  <a:lnTo>
                    <a:pt x="722" y="2206"/>
                  </a:lnTo>
                  <a:lnTo>
                    <a:pt x="681" y="2216"/>
                  </a:lnTo>
                  <a:lnTo>
                    <a:pt x="662" y="2216"/>
                  </a:lnTo>
                  <a:lnTo>
                    <a:pt x="652" y="2165"/>
                  </a:lnTo>
                  <a:lnTo>
                    <a:pt x="671" y="2114"/>
                  </a:lnTo>
                  <a:lnTo>
                    <a:pt x="712" y="2084"/>
                  </a:lnTo>
                  <a:lnTo>
                    <a:pt x="835" y="2084"/>
                  </a:lnTo>
                  <a:lnTo>
                    <a:pt x="875" y="2114"/>
                  </a:lnTo>
                  <a:lnTo>
                    <a:pt x="926" y="2145"/>
                  </a:lnTo>
                  <a:lnTo>
                    <a:pt x="947" y="2104"/>
                  </a:lnTo>
                  <a:lnTo>
                    <a:pt x="926" y="2053"/>
                  </a:lnTo>
                  <a:lnTo>
                    <a:pt x="855" y="1952"/>
                  </a:lnTo>
                  <a:lnTo>
                    <a:pt x="794" y="1911"/>
                  </a:lnTo>
                  <a:lnTo>
                    <a:pt x="712" y="1871"/>
                  </a:lnTo>
                  <a:lnTo>
                    <a:pt x="579" y="1850"/>
                  </a:lnTo>
                  <a:lnTo>
                    <a:pt x="478" y="1871"/>
                  </a:lnTo>
                  <a:lnTo>
                    <a:pt x="346" y="1942"/>
                  </a:lnTo>
                  <a:lnTo>
                    <a:pt x="315" y="2003"/>
                  </a:lnTo>
                  <a:lnTo>
                    <a:pt x="315" y="2104"/>
                  </a:lnTo>
                  <a:lnTo>
                    <a:pt x="356" y="2165"/>
                  </a:lnTo>
                  <a:lnTo>
                    <a:pt x="417" y="2176"/>
                  </a:lnTo>
                  <a:lnTo>
                    <a:pt x="438" y="2145"/>
                  </a:lnTo>
                  <a:lnTo>
                    <a:pt x="417" y="2125"/>
                  </a:lnTo>
                  <a:lnTo>
                    <a:pt x="397" y="2073"/>
                  </a:lnTo>
                  <a:lnTo>
                    <a:pt x="438" y="2012"/>
                  </a:lnTo>
                  <a:lnTo>
                    <a:pt x="489" y="2033"/>
                  </a:lnTo>
                  <a:lnTo>
                    <a:pt x="579" y="2095"/>
                  </a:lnTo>
                  <a:lnTo>
                    <a:pt x="570" y="2165"/>
                  </a:lnTo>
                  <a:lnTo>
                    <a:pt x="540" y="2216"/>
                  </a:lnTo>
                  <a:lnTo>
                    <a:pt x="438" y="2247"/>
                  </a:lnTo>
                  <a:lnTo>
                    <a:pt x="376" y="2237"/>
                  </a:lnTo>
                  <a:lnTo>
                    <a:pt x="305" y="2227"/>
                  </a:lnTo>
                  <a:lnTo>
                    <a:pt x="244" y="2176"/>
                  </a:lnTo>
                  <a:lnTo>
                    <a:pt x="193" y="2176"/>
                  </a:lnTo>
                  <a:lnTo>
                    <a:pt x="152" y="2176"/>
                  </a:lnTo>
                  <a:lnTo>
                    <a:pt x="81" y="2176"/>
                  </a:lnTo>
                  <a:lnTo>
                    <a:pt x="29" y="2135"/>
                  </a:lnTo>
                  <a:lnTo>
                    <a:pt x="9" y="2084"/>
                  </a:lnTo>
                  <a:lnTo>
                    <a:pt x="0" y="2022"/>
                  </a:lnTo>
                  <a:lnTo>
                    <a:pt x="50" y="1962"/>
                  </a:lnTo>
                  <a:lnTo>
                    <a:pt x="81" y="1952"/>
                  </a:lnTo>
                  <a:lnTo>
                    <a:pt x="142" y="1973"/>
                  </a:lnTo>
                  <a:lnTo>
                    <a:pt x="172" y="2012"/>
                  </a:lnTo>
                  <a:lnTo>
                    <a:pt x="203" y="2053"/>
                  </a:lnTo>
                  <a:lnTo>
                    <a:pt x="264" y="1942"/>
                  </a:lnTo>
                  <a:lnTo>
                    <a:pt x="325" y="1820"/>
                  </a:lnTo>
                  <a:lnTo>
                    <a:pt x="295" y="1789"/>
                  </a:lnTo>
                  <a:lnTo>
                    <a:pt x="254" y="1748"/>
                  </a:lnTo>
                  <a:lnTo>
                    <a:pt x="234" y="1708"/>
                  </a:lnTo>
                  <a:lnTo>
                    <a:pt x="264" y="1668"/>
                  </a:lnTo>
                  <a:lnTo>
                    <a:pt x="325" y="1586"/>
                  </a:lnTo>
                  <a:lnTo>
                    <a:pt x="376" y="1596"/>
                  </a:lnTo>
                  <a:lnTo>
                    <a:pt x="438" y="1627"/>
                  </a:lnTo>
                  <a:lnTo>
                    <a:pt x="448" y="1698"/>
                  </a:lnTo>
                  <a:lnTo>
                    <a:pt x="417" y="1739"/>
                  </a:lnTo>
                  <a:lnTo>
                    <a:pt x="366" y="1748"/>
                  </a:lnTo>
                  <a:lnTo>
                    <a:pt x="366" y="1799"/>
                  </a:lnTo>
                  <a:lnTo>
                    <a:pt x="458" y="1799"/>
                  </a:lnTo>
                  <a:lnTo>
                    <a:pt x="530" y="1779"/>
                  </a:lnTo>
                  <a:lnTo>
                    <a:pt x="692" y="1799"/>
                  </a:lnTo>
                  <a:lnTo>
                    <a:pt x="692" y="1748"/>
                  </a:lnTo>
                  <a:lnTo>
                    <a:pt x="579" y="1668"/>
                  </a:lnTo>
                  <a:lnTo>
                    <a:pt x="498" y="1566"/>
                  </a:lnTo>
                  <a:lnTo>
                    <a:pt x="478" y="1402"/>
                  </a:lnTo>
                  <a:lnTo>
                    <a:pt x="468" y="1291"/>
                  </a:lnTo>
                  <a:lnTo>
                    <a:pt x="519" y="1148"/>
                  </a:lnTo>
                  <a:lnTo>
                    <a:pt x="620" y="1109"/>
                  </a:lnTo>
                  <a:lnTo>
                    <a:pt x="702" y="1037"/>
                  </a:lnTo>
                  <a:lnTo>
                    <a:pt x="835" y="1027"/>
                  </a:lnTo>
                  <a:lnTo>
                    <a:pt x="957" y="915"/>
                  </a:lnTo>
                  <a:lnTo>
                    <a:pt x="937" y="824"/>
                  </a:lnTo>
                  <a:lnTo>
                    <a:pt x="886" y="772"/>
                  </a:lnTo>
                  <a:lnTo>
                    <a:pt x="845" y="845"/>
                  </a:lnTo>
                  <a:lnTo>
                    <a:pt x="804" y="905"/>
                  </a:lnTo>
                  <a:lnTo>
                    <a:pt x="712" y="874"/>
                  </a:lnTo>
                  <a:lnTo>
                    <a:pt x="671" y="845"/>
                  </a:lnTo>
                  <a:lnTo>
                    <a:pt x="702" y="732"/>
                  </a:lnTo>
                  <a:lnTo>
                    <a:pt x="744" y="692"/>
                  </a:lnTo>
                  <a:lnTo>
                    <a:pt x="763" y="681"/>
                  </a:lnTo>
                  <a:lnTo>
                    <a:pt x="763" y="651"/>
                  </a:lnTo>
                  <a:lnTo>
                    <a:pt x="734" y="579"/>
                  </a:lnTo>
                  <a:lnTo>
                    <a:pt x="734" y="478"/>
                  </a:lnTo>
                  <a:lnTo>
                    <a:pt x="783" y="407"/>
                  </a:lnTo>
                  <a:lnTo>
                    <a:pt x="855" y="366"/>
                  </a:lnTo>
                  <a:lnTo>
                    <a:pt x="855" y="295"/>
                  </a:lnTo>
                  <a:lnTo>
                    <a:pt x="886" y="254"/>
                  </a:lnTo>
                  <a:lnTo>
                    <a:pt x="926" y="184"/>
                  </a:lnTo>
                  <a:lnTo>
                    <a:pt x="926" y="163"/>
                  </a:lnTo>
                  <a:lnTo>
                    <a:pt x="906" y="102"/>
                  </a:lnTo>
                  <a:lnTo>
                    <a:pt x="906" y="31"/>
                  </a:lnTo>
                  <a:lnTo>
                    <a:pt x="906" y="31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2" name="Freeform 168"/>
            <p:cNvSpPr>
              <a:spLocks noChangeAspect="1"/>
            </p:cNvSpPr>
            <p:nvPr/>
          </p:nvSpPr>
          <p:spPr bwMode="auto">
            <a:xfrm>
              <a:off x="1633" y="3090"/>
              <a:ext cx="575" cy="288"/>
            </a:xfrm>
            <a:custGeom>
              <a:avLst/>
              <a:gdLst/>
              <a:ahLst/>
              <a:cxnLst>
                <a:cxn ang="0">
                  <a:pos x="1813" y="874"/>
                </a:cxn>
                <a:cxn ang="0">
                  <a:pos x="1731" y="722"/>
                </a:cxn>
                <a:cxn ang="0">
                  <a:pos x="1660" y="670"/>
                </a:cxn>
                <a:cxn ang="0">
                  <a:pos x="1619" y="803"/>
                </a:cxn>
                <a:cxn ang="0">
                  <a:pos x="1640" y="915"/>
                </a:cxn>
                <a:cxn ang="0">
                  <a:pos x="1396" y="661"/>
                </a:cxn>
                <a:cxn ang="0">
                  <a:pos x="1447" y="366"/>
                </a:cxn>
                <a:cxn ang="0">
                  <a:pos x="1660" y="366"/>
                </a:cxn>
                <a:cxn ang="0">
                  <a:pos x="1680" y="447"/>
                </a:cxn>
                <a:cxn ang="0">
                  <a:pos x="1538" y="437"/>
                </a:cxn>
                <a:cxn ang="0">
                  <a:pos x="1680" y="590"/>
                </a:cxn>
                <a:cxn ang="0">
                  <a:pos x="1782" y="387"/>
                </a:cxn>
                <a:cxn ang="0">
                  <a:pos x="1650" y="264"/>
                </a:cxn>
                <a:cxn ang="0">
                  <a:pos x="1691" y="92"/>
                </a:cxn>
                <a:cxn ang="0">
                  <a:pos x="1497" y="0"/>
                </a:cxn>
                <a:cxn ang="0">
                  <a:pos x="1507" y="173"/>
                </a:cxn>
                <a:cxn ang="0">
                  <a:pos x="1599" y="162"/>
                </a:cxn>
                <a:cxn ang="0">
                  <a:pos x="1365" y="356"/>
                </a:cxn>
                <a:cxn ang="0">
                  <a:pos x="1212" y="254"/>
                </a:cxn>
                <a:cxn ang="0">
                  <a:pos x="1079" y="366"/>
                </a:cxn>
                <a:cxn ang="0">
                  <a:pos x="1192" y="518"/>
                </a:cxn>
                <a:cxn ang="0">
                  <a:pos x="1243" y="416"/>
                </a:cxn>
                <a:cxn ang="0">
                  <a:pos x="1243" y="356"/>
                </a:cxn>
                <a:cxn ang="0">
                  <a:pos x="1324" y="680"/>
                </a:cxn>
                <a:cxn ang="0">
                  <a:pos x="926" y="508"/>
                </a:cxn>
                <a:cxn ang="0">
                  <a:pos x="591" y="793"/>
                </a:cxn>
                <a:cxn ang="0">
                  <a:pos x="448" y="874"/>
                </a:cxn>
                <a:cxn ang="0">
                  <a:pos x="448" y="733"/>
                </a:cxn>
                <a:cxn ang="0">
                  <a:pos x="305" y="844"/>
                </a:cxn>
                <a:cxn ang="0">
                  <a:pos x="193" y="864"/>
                </a:cxn>
                <a:cxn ang="0">
                  <a:pos x="40" y="976"/>
                </a:cxn>
                <a:cxn ang="0">
                  <a:pos x="285" y="966"/>
                </a:cxn>
                <a:cxn ang="0">
                  <a:pos x="438" y="987"/>
                </a:cxn>
                <a:cxn ang="0">
                  <a:pos x="671" y="854"/>
                </a:cxn>
                <a:cxn ang="0">
                  <a:pos x="967" y="946"/>
                </a:cxn>
                <a:cxn ang="0">
                  <a:pos x="937" y="733"/>
                </a:cxn>
                <a:cxn ang="0">
                  <a:pos x="815" y="834"/>
                </a:cxn>
                <a:cxn ang="0">
                  <a:pos x="753" y="864"/>
                </a:cxn>
                <a:cxn ang="0">
                  <a:pos x="753" y="661"/>
                </a:cxn>
                <a:cxn ang="0">
                  <a:pos x="1141" y="631"/>
                </a:cxn>
                <a:cxn ang="0">
                  <a:pos x="1130" y="762"/>
                </a:cxn>
                <a:cxn ang="0">
                  <a:pos x="1110" y="966"/>
                </a:cxn>
                <a:cxn ang="0">
                  <a:pos x="1243" y="854"/>
                </a:cxn>
                <a:cxn ang="0">
                  <a:pos x="1477" y="915"/>
                </a:cxn>
                <a:cxn ang="0">
                  <a:pos x="1895" y="966"/>
                </a:cxn>
                <a:cxn ang="0">
                  <a:pos x="2017" y="885"/>
                </a:cxn>
              </a:cxnLst>
              <a:rect l="0" t="0" r="r" b="b"/>
              <a:pathLst>
                <a:path w="2017" h="997">
                  <a:moveTo>
                    <a:pt x="2017" y="885"/>
                  </a:moveTo>
                  <a:lnTo>
                    <a:pt x="1884" y="895"/>
                  </a:lnTo>
                  <a:lnTo>
                    <a:pt x="1813" y="874"/>
                  </a:lnTo>
                  <a:lnTo>
                    <a:pt x="1762" y="834"/>
                  </a:lnTo>
                  <a:lnTo>
                    <a:pt x="1721" y="762"/>
                  </a:lnTo>
                  <a:lnTo>
                    <a:pt x="1731" y="722"/>
                  </a:lnTo>
                  <a:lnTo>
                    <a:pt x="1742" y="691"/>
                  </a:lnTo>
                  <a:lnTo>
                    <a:pt x="1711" y="670"/>
                  </a:lnTo>
                  <a:lnTo>
                    <a:pt x="1660" y="670"/>
                  </a:lnTo>
                  <a:lnTo>
                    <a:pt x="1619" y="722"/>
                  </a:lnTo>
                  <a:lnTo>
                    <a:pt x="1619" y="762"/>
                  </a:lnTo>
                  <a:lnTo>
                    <a:pt x="1619" y="803"/>
                  </a:lnTo>
                  <a:lnTo>
                    <a:pt x="1660" y="854"/>
                  </a:lnTo>
                  <a:lnTo>
                    <a:pt x="1711" y="895"/>
                  </a:lnTo>
                  <a:lnTo>
                    <a:pt x="1640" y="915"/>
                  </a:lnTo>
                  <a:lnTo>
                    <a:pt x="1447" y="823"/>
                  </a:lnTo>
                  <a:lnTo>
                    <a:pt x="1415" y="762"/>
                  </a:lnTo>
                  <a:lnTo>
                    <a:pt x="1396" y="661"/>
                  </a:lnTo>
                  <a:lnTo>
                    <a:pt x="1396" y="539"/>
                  </a:lnTo>
                  <a:lnTo>
                    <a:pt x="1406" y="447"/>
                  </a:lnTo>
                  <a:lnTo>
                    <a:pt x="1447" y="366"/>
                  </a:lnTo>
                  <a:lnTo>
                    <a:pt x="1527" y="336"/>
                  </a:lnTo>
                  <a:lnTo>
                    <a:pt x="1599" y="326"/>
                  </a:lnTo>
                  <a:lnTo>
                    <a:pt x="1660" y="366"/>
                  </a:lnTo>
                  <a:lnTo>
                    <a:pt x="1711" y="406"/>
                  </a:lnTo>
                  <a:lnTo>
                    <a:pt x="1711" y="437"/>
                  </a:lnTo>
                  <a:lnTo>
                    <a:pt x="1680" y="447"/>
                  </a:lnTo>
                  <a:lnTo>
                    <a:pt x="1650" y="427"/>
                  </a:lnTo>
                  <a:lnTo>
                    <a:pt x="1599" y="416"/>
                  </a:lnTo>
                  <a:lnTo>
                    <a:pt x="1538" y="437"/>
                  </a:lnTo>
                  <a:lnTo>
                    <a:pt x="1538" y="529"/>
                  </a:lnTo>
                  <a:lnTo>
                    <a:pt x="1569" y="569"/>
                  </a:lnTo>
                  <a:lnTo>
                    <a:pt x="1680" y="590"/>
                  </a:lnTo>
                  <a:lnTo>
                    <a:pt x="1772" y="518"/>
                  </a:lnTo>
                  <a:lnTo>
                    <a:pt x="1782" y="457"/>
                  </a:lnTo>
                  <a:lnTo>
                    <a:pt x="1782" y="387"/>
                  </a:lnTo>
                  <a:lnTo>
                    <a:pt x="1742" y="315"/>
                  </a:lnTo>
                  <a:lnTo>
                    <a:pt x="1691" y="275"/>
                  </a:lnTo>
                  <a:lnTo>
                    <a:pt x="1650" y="264"/>
                  </a:lnTo>
                  <a:lnTo>
                    <a:pt x="1650" y="224"/>
                  </a:lnTo>
                  <a:lnTo>
                    <a:pt x="1691" y="173"/>
                  </a:lnTo>
                  <a:lnTo>
                    <a:pt x="1691" y="92"/>
                  </a:lnTo>
                  <a:lnTo>
                    <a:pt x="1691" y="50"/>
                  </a:lnTo>
                  <a:lnTo>
                    <a:pt x="1619" y="10"/>
                  </a:lnTo>
                  <a:lnTo>
                    <a:pt x="1497" y="0"/>
                  </a:lnTo>
                  <a:lnTo>
                    <a:pt x="1457" y="60"/>
                  </a:lnTo>
                  <a:lnTo>
                    <a:pt x="1447" y="92"/>
                  </a:lnTo>
                  <a:lnTo>
                    <a:pt x="1507" y="173"/>
                  </a:lnTo>
                  <a:lnTo>
                    <a:pt x="1538" y="183"/>
                  </a:lnTo>
                  <a:lnTo>
                    <a:pt x="1569" y="173"/>
                  </a:lnTo>
                  <a:lnTo>
                    <a:pt x="1599" y="162"/>
                  </a:lnTo>
                  <a:lnTo>
                    <a:pt x="1589" y="213"/>
                  </a:lnTo>
                  <a:lnTo>
                    <a:pt x="1507" y="264"/>
                  </a:lnTo>
                  <a:lnTo>
                    <a:pt x="1365" y="356"/>
                  </a:lnTo>
                  <a:lnTo>
                    <a:pt x="1335" y="295"/>
                  </a:lnTo>
                  <a:lnTo>
                    <a:pt x="1294" y="264"/>
                  </a:lnTo>
                  <a:lnTo>
                    <a:pt x="1212" y="254"/>
                  </a:lnTo>
                  <a:lnTo>
                    <a:pt x="1171" y="264"/>
                  </a:lnTo>
                  <a:lnTo>
                    <a:pt x="1110" y="315"/>
                  </a:lnTo>
                  <a:lnTo>
                    <a:pt x="1079" y="366"/>
                  </a:lnTo>
                  <a:lnTo>
                    <a:pt x="1079" y="437"/>
                  </a:lnTo>
                  <a:lnTo>
                    <a:pt x="1120" y="508"/>
                  </a:lnTo>
                  <a:lnTo>
                    <a:pt x="1192" y="518"/>
                  </a:lnTo>
                  <a:lnTo>
                    <a:pt x="1243" y="498"/>
                  </a:lnTo>
                  <a:lnTo>
                    <a:pt x="1253" y="437"/>
                  </a:lnTo>
                  <a:lnTo>
                    <a:pt x="1243" y="416"/>
                  </a:lnTo>
                  <a:lnTo>
                    <a:pt x="1222" y="387"/>
                  </a:lnTo>
                  <a:lnTo>
                    <a:pt x="1212" y="356"/>
                  </a:lnTo>
                  <a:lnTo>
                    <a:pt x="1243" y="356"/>
                  </a:lnTo>
                  <a:lnTo>
                    <a:pt x="1314" y="427"/>
                  </a:lnTo>
                  <a:lnTo>
                    <a:pt x="1314" y="498"/>
                  </a:lnTo>
                  <a:lnTo>
                    <a:pt x="1324" y="680"/>
                  </a:lnTo>
                  <a:lnTo>
                    <a:pt x="1182" y="580"/>
                  </a:lnTo>
                  <a:lnTo>
                    <a:pt x="1059" y="518"/>
                  </a:lnTo>
                  <a:lnTo>
                    <a:pt x="926" y="508"/>
                  </a:lnTo>
                  <a:lnTo>
                    <a:pt x="744" y="580"/>
                  </a:lnTo>
                  <a:lnTo>
                    <a:pt x="652" y="670"/>
                  </a:lnTo>
                  <a:lnTo>
                    <a:pt x="591" y="793"/>
                  </a:lnTo>
                  <a:lnTo>
                    <a:pt x="540" y="874"/>
                  </a:lnTo>
                  <a:lnTo>
                    <a:pt x="479" y="905"/>
                  </a:lnTo>
                  <a:lnTo>
                    <a:pt x="448" y="874"/>
                  </a:lnTo>
                  <a:lnTo>
                    <a:pt x="499" y="854"/>
                  </a:lnTo>
                  <a:lnTo>
                    <a:pt x="489" y="782"/>
                  </a:lnTo>
                  <a:lnTo>
                    <a:pt x="448" y="733"/>
                  </a:lnTo>
                  <a:lnTo>
                    <a:pt x="366" y="753"/>
                  </a:lnTo>
                  <a:lnTo>
                    <a:pt x="325" y="793"/>
                  </a:lnTo>
                  <a:lnTo>
                    <a:pt x="305" y="844"/>
                  </a:lnTo>
                  <a:lnTo>
                    <a:pt x="223" y="844"/>
                  </a:lnTo>
                  <a:lnTo>
                    <a:pt x="193" y="854"/>
                  </a:lnTo>
                  <a:lnTo>
                    <a:pt x="193" y="864"/>
                  </a:lnTo>
                  <a:lnTo>
                    <a:pt x="101" y="915"/>
                  </a:lnTo>
                  <a:lnTo>
                    <a:pt x="0" y="936"/>
                  </a:lnTo>
                  <a:lnTo>
                    <a:pt x="40" y="976"/>
                  </a:lnTo>
                  <a:lnTo>
                    <a:pt x="121" y="976"/>
                  </a:lnTo>
                  <a:lnTo>
                    <a:pt x="183" y="997"/>
                  </a:lnTo>
                  <a:lnTo>
                    <a:pt x="285" y="966"/>
                  </a:lnTo>
                  <a:lnTo>
                    <a:pt x="305" y="956"/>
                  </a:lnTo>
                  <a:lnTo>
                    <a:pt x="366" y="966"/>
                  </a:lnTo>
                  <a:lnTo>
                    <a:pt x="438" y="987"/>
                  </a:lnTo>
                  <a:lnTo>
                    <a:pt x="530" y="946"/>
                  </a:lnTo>
                  <a:lnTo>
                    <a:pt x="642" y="895"/>
                  </a:lnTo>
                  <a:lnTo>
                    <a:pt x="671" y="854"/>
                  </a:lnTo>
                  <a:lnTo>
                    <a:pt x="763" y="946"/>
                  </a:lnTo>
                  <a:lnTo>
                    <a:pt x="896" y="987"/>
                  </a:lnTo>
                  <a:lnTo>
                    <a:pt x="967" y="946"/>
                  </a:lnTo>
                  <a:lnTo>
                    <a:pt x="988" y="874"/>
                  </a:lnTo>
                  <a:lnTo>
                    <a:pt x="988" y="803"/>
                  </a:lnTo>
                  <a:lnTo>
                    <a:pt x="937" y="733"/>
                  </a:lnTo>
                  <a:lnTo>
                    <a:pt x="886" y="733"/>
                  </a:lnTo>
                  <a:lnTo>
                    <a:pt x="815" y="772"/>
                  </a:lnTo>
                  <a:lnTo>
                    <a:pt x="815" y="834"/>
                  </a:lnTo>
                  <a:lnTo>
                    <a:pt x="845" y="874"/>
                  </a:lnTo>
                  <a:lnTo>
                    <a:pt x="825" y="905"/>
                  </a:lnTo>
                  <a:lnTo>
                    <a:pt x="753" y="864"/>
                  </a:lnTo>
                  <a:lnTo>
                    <a:pt x="734" y="803"/>
                  </a:lnTo>
                  <a:lnTo>
                    <a:pt x="734" y="762"/>
                  </a:lnTo>
                  <a:lnTo>
                    <a:pt x="753" y="661"/>
                  </a:lnTo>
                  <a:lnTo>
                    <a:pt x="875" y="600"/>
                  </a:lnTo>
                  <a:lnTo>
                    <a:pt x="1049" y="600"/>
                  </a:lnTo>
                  <a:lnTo>
                    <a:pt x="1141" y="631"/>
                  </a:lnTo>
                  <a:lnTo>
                    <a:pt x="1314" y="753"/>
                  </a:lnTo>
                  <a:lnTo>
                    <a:pt x="1212" y="743"/>
                  </a:lnTo>
                  <a:lnTo>
                    <a:pt x="1130" y="762"/>
                  </a:lnTo>
                  <a:lnTo>
                    <a:pt x="1090" y="823"/>
                  </a:lnTo>
                  <a:lnTo>
                    <a:pt x="1079" y="915"/>
                  </a:lnTo>
                  <a:lnTo>
                    <a:pt x="1110" y="966"/>
                  </a:lnTo>
                  <a:lnTo>
                    <a:pt x="1202" y="976"/>
                  </a:lnTo>
                  <a:lnTo>
                    <a:pt x="1202" y="905"/>
                  </a:lnTo>
                  <a:lnTo>
                    <a:pt x="1243" y="854"/>
                  </a:lnTo>
                  <a:lnTo>
                    <a:pt x="1314" y="844"/>
                  </a:lnTo>
                  <a:lnTo>
                    <a:pt x="1355" y="844"/>
                  </a:lnTo>
                  <a:lnTo>
                    <a:pt x="1477" y="915"/>
                  </a:lnTo>
                  <a:lnTo>
                    <a:pt x="1650" y="987"/>
                  </a:lnTo>
                  <a:lnTo>
                    <a:pt x="1772" y="987"/>
                  </a:lnTo>
                  <a:lnTo>
                    <a:pt x="1895" y="966"/>
                  </a:lnTo>
                  <a:lnTo>
                    <a:pt x="2017" y="925"/>
                  </a:lnTo>
                  <a:lnTo>
                    <a:pt x="2017" y="925"/>
                  </a:lnTo>
                  <a:lnTo>
                    <a:pt x="2017" y="885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3" name="Freeform 169"/>
            <p:cNvSpPr>
              <a:spLocks noChangeAspect="1"/>
            </p:cNvSpPr>
            <p:nvPr/>
          </p:nvSpPr>
          <p:spPr bwMode="auto">
            <a:xfrm>
              <a:off x="1425" y="1925"/>
              <a:ext cx="170" cy="258"/>
            </a:xfrm>
            <a:custGeom>
              <a:avLst/>
              <a:gdLst/>
              <a:ahLst/>
              <a:cxnLst>
                <a:cxn ang="0">
                  <a:pos x="512" y="386"/>
                </a:cxn>
                <a:cxn ang="0">
                  <a:pos x="506" y="308"/>
                </a:cxn>
                <a:cxn ang="0">
                  <a:pos x="492" y="236"/>
                </a:cxn>
                <a:cxn ang="0">
                  <a:pos x="437" y="113"/>
                </a:cxn>
                <a:cxn ang="0">
                  <a:pos x="356" y="30"/>
                </a:cxn>
                <a:cxn ang="0">
                  <a:pos x="307" y="8"/>
                </a:cxn>
                <a:cxn ang="0">
                  <a:pos x="256" y="0"/>
                </a:cxn>
                <a:cxn ang="0">
                  <a:pos x="155" y="30"/>
                </a:cxn>
                <a:cxn ang="0">
                  <a:pos x="74" y="113"/>
                </a:cxn>
                <a:cxn ang="0">
                  <a:pos x="19" y="236"/>
                </a:cxn>
                <a:cxn ang="0">
                  <a:pos x="0" y="386"/>
                </a:cxn>
                <a:cxn ang="0">
                  <a:pos x="19" y="536"/>
                </a:cxn>
                <a:cxn ang="0">
                  <a:pos x="74" y="659"/>
                </a:cxn>
                <a:cxn ang="0">
                  <a:pos x="155" y="741"/>
                </a:cxn>
                <a:cxn ang="0">
                  <a:pos x="256" y="772"/>
                </a:cxn>
                <a:cxn ang="0">
                  <a:pos x="307" y="764"/>
                </a:cxn>
                <a:cxn ang="0">
                  <a:pos x="356" y="741"/>
                </a:cxn>
                <a:cxn ang="0">
                  <a:pos x="437" y="659"/>
                </a:cxn>
                <a:cxn ang="0">
                  <a:pos x="492" y="536"/>
                </a:cxn>
                <a:cxn ang="0">
                  <a:pos x="512" y="386"/>
                </a:cxn>
              </a:cxnLst>
              <a:rect l="0" t="0" r="r" b="b"/>
              <a:pathLst>
                <a:path w="512" h="772">
                  <a:moveTo>
                    <a:pt x="512" y="386"/>
                  </a:moveTo>
                  <a:lnTo>
                    <a:pt x="506" y="308"/>
                  </a:lnTo>
                  <a:lnTo>
                    <a:pt x="492" y="236"/>
                  </a:lnTo>
                  <a:lnTo>
                    <a:pt x="437" y="113"/>
                  </a:lnTo>
                  <a:lnTo>
                    <a:pt x="356" y="30"/>
                  </a:lnTo>
                  <a:lnTo>
                    <a:pt x="307" y="8"/>
                  </a:lnTo>
                  <a:lnTo>
                    <a:pt x="256" y="0"/>
                  </a:lnTo>
                  <a:lnTo>
                    <a:pt x="155" y="30"/>
                  </a:lnTo>
                  <a:lnTo>
                    <a:pt x="74" y="113"/>
                  </a:lnTo>
                  <a:lnTo>
                    <a:pt x="19" y="236"/>
                  </a:lnTo>
                  <a:lnTo>
                    <a:pt x="0" y="386"/>
                  </a:lnTo>
                  <a:lnTo>
                    <a:pt x="19" y="536"/>
                  </a:lnTo>
                  <a:lnTo>
                    <a:pt x="74" y="659"/>
                  </a:lnTo>
                  <a:lnTo>
                    <a:pt x="155" y="741"/>
                  </a:lnTo>
                  <a:lnTo>
                    <a:pt x="256" y="772"/>
                  </a:lnTo>
                  <a:lnTo>
                    <a:pt x="307" y="764"/>
                  </a:lnTo>
                  <a:lnTo>
                    <a:pt x="356" y="741"/>
                  </a:lnTo>
                  <a:lnTo>
                    <a:pt x="437" y="659"/>
                  </a:lnTo>
                  <a:lnTo>
                    <a:pt x="492" y="536"/>
                  </a:lnTo>
                  <a:lnTo>
                    <a:pt x="512" y="386"/>
                  </a:lnTo>
                  <a:close/>
                </a:path>
              </a:pathLst>
            </a:custGeom>
            <a:solidFill>
              <a:srgbClr val="CC6600"/>
            </a:solidFill>
            <a:ln w="0" cap="flat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4" name="Freeform 170"/>
            <p:cNvSpPr>
              <a:spLocks noChangeAspect="1"/>
            </p:cNvSpPr>
            <p:nvPr/>
          </p:nvSpPr>
          <p:spPr bwMode="auto">
            <a:xfrm>
              <a:off x="1395" y="1684"/>
              <a:ext cx="325" cy="591"/>
            </a:xfrm>
            <a:custGeom>
              <a:avLst/>
              <a:gdLst/>
              <a:ahLst/>
              <a:cxnLst>
                <a:cxn ang="0">
                  <a:pos x="977" y="887"/>
                </a:cxn>
                <a:cxn ang="0">
                  <a:pos x="966" y="707"/>
                </a:cxn>
                <a:cxn ang="0">
                  <a:pos x="938" y="541"/>
                </a:cxn>
                <a:cxn ang="0">
                  <a:pos x="893" y="391"/>
                </a:cxn>
                <a:cxn ang="0">
                  <a:pos x="834" y="259"/>
                </a:cxn>
                <a:cxn ang="0">
                  <a:pos x="761" y="151"/>
                </a:cxn>
                <a:cxn ang="0">
                  <a:pos x="678" y="69"/>
                </a:cxn>
                <a:cxn ang="0">
                  <a:pos x="587" y="17"/>
                </a:cxn>
                <a:cxn ang="0">
                  <a:pos x="489" y="0"/>
                </a:cxn>
                <a:cxn ang="0">
                  <a:pos x="390" y="17"/>
                </a:cxn>
                <a:cxn ang="0">
                  <a:pos x="298" y="69"/>
                </a:cxn>
                <a:cxn ang="0">
                  <a:pos x="215" y="151"/>
                </a:cxn>
                <a:cxn ang="0">
                  <a:pos x="144" y="259"/>
                </a:cxn>
                <a:cxn ang="0">
                  <a:pos x="84" y="391"/>
                </a:cxn>
                <a:cxn ang="0">
                  <a:pos x="38" y="541"/>
                </a:cxn>
                <a:cxn ang="0">
                  <a:pos x="10" y="707"/>
                </a:cxn>
                <a:cxn ang="0">
                  <a:pos x="0" y="887"/>
                </a:cxn>
                <a:cxn ang="0">
                  <a:pos x="10" y="1066"/>
                </a:cxn>
                <a:cxn ang="0">
                  <a:pos x="38" y="1232"/>
                </a:cxn>
                <a:cxn ang="0">
                  <a:pos x="84" y="1382"/>
                </a:cxn>
                <a:cxn ang="0">
                  <a:pos x="144" y="1514"/>
                </a:cxn>
                <a:cxn ang="0">
                  <a:pos x="215" y="1622"/>
                </a:cxn>
                <a:cxn ang="0">
                  <a:pos x="298" y="1704"/>
                </a:cxn>
                <a:cxn ang="0">
                  <a:pos x="390" y="1755"/>
                </a:cxn>
                <a:cxn ang="0">
                  <a:pos x="489" y="1774"/>
                </a:cxn>
                <a:cxn ang="0">
                  <a:pos x="587" y="1755"/>
                </a:cxn>
                <a:cxn ang="0">
                  <a:pos x="678" y="1704"/>
                </a:cxn>
                <a:cxn ang="0">
                  <a:pos x="761" y="1622"/>
                </a:cxn>
                <a:cxn ang="0">
                  <a:pos x="834" y="1514"/>
                </a:cxn>
                <a:cxn ang="0">
                  <a:pos x="893" y="1382"/>
                </a:cxn>
                <a:cxn ang="0">
                  <a:pos x="938" y="1232"/>
                </a:cxn>
                <a:cxn ang="0">
                  <a:pos x="966" y="1066"/>
                </a:cxn>
                <a:cxn ang="0">
                  <a:pos x="977" y="887"/>
                </a:cxn>
              </a:cxnLst>
              <a:rect l="0" t="0" r="r" b="b"/>
              <a:pathLst>
                <a:path w="977" h="1774">
                  <a:moveTo>
                    <a:pt x="977" y="887"/>
                  </a:moveTo>
                  <a:lnTo>
                    <a:pt x="966" y="707"/>
                  </a:lnTo>
                  <a:lnTo>
                    <a:pt x="938" y="541"/>
                  </a:lnTo>
                  <a:lnTo>
                    <a:pt x="893" y="391"/>
                  </a:lnTo>
                  <a:lnTo>
                    <a:pt x="834" y="259"/>
                  </a:lnTo>
                  <a:lnTo>
                    <a:pt x="761" y="151"/>
                  </a:lnTo>
                  <a:lnTo>
                    <a:pt x="678" y="69"/>
                  </a:lnTo>
                  <a:lnTo>
                    <a:pt x="587" y="17"/>
                  </a:lnTo>
                  <a:lnTo>
                    <a:pt x="489" y="0"/>
                  </a:lnTo>
                  <a:lnTo>
                    <a:pt x="390" y="17"/>
                  </a:lnTo>
                  <a:lnTo>
                    <a:pt x="298" y="69"/>
                  </a:lnTo>
                  <a:lnTo>
                    <a:pt x="215" y="151"/>
                  </a:lnTo>
                  <a:lnTo>
                    <a:pt x="144" y="259"/>
                  </a:lnTo>
                  <a:lnTo>
                    <a:pt x="84" y="391"/>
                  </a:lnTo>
                  <a:lnTo>
                    <a:pt x="38" y="541"/>
                  </a:lnTo>
                  <a:lnTo>
                    <a:pt x="10" y="707"/>
                  </a:lnTo>
                  <a:lnTo>
                    <a:pt x="0" y="887"/>
                  </a:lnTo>
                  <a:lnTo>
                    <a:pt x="10" y="1066"/>
                  </a:lnTo>
                  <a:lnTo>
                    <a:pt x="38" y="1232"/>
                  </a:lnTo>
                  <a:lnTo>
                    <a:pt x="84" y="1382"/>
                  </a:lnTo>
                  <a:lnTo>
                    <a:pt x="144" y="1514"/>
                  </a:lnTo>
                  <a:lnTo>
                    <a:pt x="215" y="1622"/>
                  </a:lnTo>
                  <a:lnTo>
                    <a:pt x="298" y="1704"/>
                  </a:lnTo>
                  <a:lnTo>
                    <a:pt x="390" y="1755"/>
                  </a:lnTo>
                  <a:lnTo>
                    <a:pt x="489" y="1774"/>
                  </a:lnTo>
                  <a:lnTo>
                    <a:pt x="587" y="1755"/>
                  </a:lnTo>
                  <a:lnTo>
                    <a:pt x="678" y="1704"/>
                  </a:lnTo>
                  <a:lnTo>
                    <a:pt x="761" y="1622"/>
                  </a:lnTo>
                  <a:lnTo>
                    <a:pt x="834" y="1514"/>
                  </a:lnTo>
                  <a:lnTo>
                    <a:pt x="893" y="1382"/>
                  </a:lnTo>
                  <a:lnTo>
                    <a:pt x="938" y="1232"/>
                  </a:lnTo>
                  <a:lnTo>
                    <a:pt x="966" y="1066"/>
                  </a:lnTo>
                  <a:lnTo>
                    <a:pt x="977" y="887"/>
                  </a:lnTo>
                  <a:close/>
                </a:path>
              </a:pathLst>
            </a:custGeom>
            <a:solidFill>
              <a:schemeClr val="bg1"/>
            </a:solidFill>
            <a:ln w="20638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5" name="Freeform 171"/>
            <p:cNvSpPr>
              <a:spLocks noChangeAspect="1"/>
            </p:cNvSpPr>
            <p:nvPr/>
          </p:nvSpPr>
          <p:spPr bwMode="auto">
            <a:xfrm>
              <a:off x="1467" y="1763"/>
              <a:ext cx="195" cy="414"/>
            </a:xfrm>
            <a:custGeom>
              <a:avLst/>
              <a:gdLst/>
              <a:ahLst/>
              <a:cxnLst>
                <a:cxn ang="0">
                  <a:pos x="585" y="621"/>
                </a:cxn>
                <a:cxn ang="0">
                  <a:pos x="579" y="495"/>
                </a:cxn>
                <a:cxn ang="0">
                  <a:pos x="562" y="379"/>
                </a:cxn>
                <a:cxn ang="0">
                  <a:pos x="535" y="274"/>
                </a:cxn>
                <a:cxn ang="0">
                  <a:pos x="499" y="181"/>
                </a:cxn>
                <a:cxn ang="0">
                  <a:pos x="456" y="105"/>
                </a:cxn>
                <a:cxn ang="0">
                  <a:pos x="406" y="49"/>
                </a:cxn>
                <a:cxn ang="0">
                  <a:pos x="352" y="12"/>
                </a:cxn>
                <a:cxn ang="0">
                  <a:pos x="293" y="0"/>
                </a:cxn>
                <a:cxn ang="0">
                  <a:pos x="233" y="12"/>
                </a:cxn>
                <a:cxn ang="0">
                  <a:pos x="178" y="49"/>
                </a:cxn>
                <a:cxn ang="0">
                  <a:pos x="129" y="105"/>
                </a:cxn>
                <a:cxn ang="0">
                  <a:pos x="85" y="181"/>
                </a:cxn>
                <a:cxn ang="0">
                  <a:pos x="50" y="274"/>
                </a:cxn>
                <a:cxn ang="0">
                  <a:pos x="22" y="379"/>
                </a:cxn>
                <a:cxn ang="0">
                  <a:pos x="5" y="495"/>
                </a:cxn>
                <a:cxn ang="0">
                  <a:pos x="0" y="621"/>
                </a:cxn>
                <a:cxn ang="0">
                  <a:pos x="5" y="745"/>
                </a:cxn>
                <a:cxn ang="0">
                  <a:pos x="22" y="861"/>
                </a:cxn>
                <a:cxn ang="0">
                  <a:pos x="50" y="967"/>
                </a:cxn>
                <a:cxn ang="0">
                  <a:pos x="85" y="1059"/>
                </a:cxn>
                <a:cxn ang="0">
                  <a:pos x="129" y="1135"/>
                </a:cxn>
                <a:cxn ang="0">
                  <a:pos x="178" y="1192"/>
                </a:cxn>
                <a:cxn ang="0">
                  <a:pos x="233" y="1228"/>
                </a:cxn>
                <a:cxn ang="0">
                  <a:pos x="293" y="1241"/>
                </a:cxn>
                <a:cxn ang="0">
                  <a:pos x="352" y="1228"/>
                </a:cxn>
                <a:cxn ang="0">
                  <a:pos x="406" y="1192"/>
                </a:cxn>
                <a:cxn ang="0">
                  <a:pos x="456" y="1135"/>
                </a:cxn>
                <a:cxn ang="0">
                  <a:pos x="499" y="1059"/>
                </a:cxn>
                <a:cxn ang="0">
                  <a:pos x="535" y="967"/>
                </a:cxn>
                <a:cxn ang="0">
                  <a:pos x="562" y="861"/>
                </a:cxn>
                <a:cxn ang="0">
                  <a:pos x="579" y="745"/>
                </a:cxn>
                <a:cxn ang="0">
                  <a:pos x="585" y="621"/>
                </a:cxn>
              </a:cxnLst>
              <a:rect l="0" t="0" r="r" b="b"/>
              <a:pathLst>
                <a:path w="585" h="1241">
                  <a:moveTo>
                    <a:pt x="585" y="621"/>
                  </a:moveTo>
                  <a:lnTo>
                    <a:pt x="579" y="495"/>
                  </a:lnTo>
                  <a:lnTo>
                    <a:pt x="562" y="379"/>
                  </a:lnTo>
                  <a:lnTo>
                    <a:pt x="535" y="274"/>
                  </a:lnTo>
                  <a:lnTo>
                    <a:pt x="499" y="181"/>
                  </a:lnTo>
                  <a:lnTo>
                    <a:pt x="456" y="105"/>
                  </a:lnTo>
                  <a:lnTo>
                    <a:pt x="406" y="49"/>
                  </a:lnTo>
                  <a:lnTo>
                    <a:pt x="352" y="12"/>
                  </a:lnTo>
                  <a:lnTo>
                    <a:pt x="293" y="0"/>
                  </a:lnTo>
                  <a:lnTo>
                    <a:pt x="233" y="12"/>
                  </a:lnTo>
                  <a:lnTo>
                    <a:pt x="178" y="49"/>
                  </a:lnTo>
                  <a:lnTo>
                    <a:pt x="129" y="105"/>
                  </a:lnTo>
                  <a:lnTo>
                    <a:pt x="85" y="181"/>
                  </a:lnTo>
                  <a:lnTo>
                    <a:pt x="50" y="274"/>
                  </a:lnTo>
                  <a:lnTo>
                    <a:pt x="22" y="379"/>
                  </a:lnTo>
                  <a:lnTo>
                    <a:pt x="5" y="495"/>
                  </a:lnTo>
                  <a:lnTo>
                    <a:pt x="0" y="621"/>
                  </a:lnTo>
                  <a:lnTo>
                    <a:pt x="5" y="745"/>
                  </a:lnTo>
                  <a:lnTo>
                    <a:pt x="22" y="861"/>
                  </a:lnTo>
                  <a:lnTo>
                    <a:pt x="50" y="967"/>
                  </a:lnTo>
                  <a:lnTo>
                    <a:pt x="85" y="1059"/>
                  </a:lnTo>
                  <a:lnTo>
                    <a:pt x="129" y="1135"/>
                  </a:lnTo>
                  <a:lnTo>
                    <a:pt x="178" y="1192"/>
                  </a:lnTo>
                  <a:lnTo>
                    <a:pt x="233" y="1228"/>
                  </a:lnTo>
                  <a:lnTo>
                    <a:pt x="293" y="1241"/>
                  </a:lnTo>
                  <a:lnTo>
                    <a:pt x="352" y="1228"/>
                  </a:lnTo>
                  <a:lnTo>
                    <a:pt x="406" y="1192"/>
                  </a:lnTo>
                  <a:lnTo>
                    <a:pt x="456" y="1135"/>
                  </a:lnTo>
                  <a:lnTo>
                    <a:pt x="499" y="1059"/>
                  </a:lnTo>
                  <a:lnTo>
                    <a:pt x="535" y="967"/>
                  </a:lnTo>
                  <a:lnTo>
                    <a:pt x="562" y="861"/>
                  </a:lnTo>
                  <a:lnTo>
                    <a:pt x="579" y="745"/>
                  </a:lnTo>
                  <a:lnTo>
                    <a:pt x="585" y="621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6" name="Freeform 172"/>
            <p:cNvSpPr>
              <a:spLocks noChangeAspect="1"/>
            </p:cNvSpPr>
            <p:nvPr/>
          </p:nvSpPr>
          <p:spPr bwMode="auto">
            <a:xfrm>
              <a:off x="1013" y="1698"/>
              <a:ext cx="320" cy="58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0" y="902"/>
                </a:cxn>
                <a:cxn ang="0">
                  <a:pos x="320" y="902"/>
                </a:cxn>
                <a:cxn ang="0">
                  <a:pos x="376" y="751"/>
                </a:cxn>
                <a:cxn ang="0">
                  <a:pos x="432" y="732"/>
                </a:cxn>
                <a:cxn ang="0">
                  <a:pos x="545" y="714"/>
                </a:cxn>
                <a:cxn ang="0">
                  <a:pos x="621" y="827"/>
                </a:cxn>
                <a:cxn ang="0">
                  <a:pos x="695" y="977"/>
                </a:cxn>
                <a:cxn ang="0">
                  <a:pos x="695" y="1109"/>
                </a:cxn>
                <a:cxn ang="0">
                  <a:pos x="695" y="1353"/>
                </a:cxn>
                <a:cxn ang="0">
                  <a:pos x="602" y="1466"/>
                </a:cxn>
                <a:cxn ang="0">
                  <a:pos x="545" y="1541"/>
                </a:cxn>
                <a:cxn ang="0">
                  <a:pos x="358" y="1541"/>
                </a:cxn>
                <a:cxn ang="0">
                  <a:pos x="244" y="1503"/>
                </a:cxn>
                <a:cxn ang="0">
                  <a:pos x="150" y="1372"/>
                </a:cxn>
                <a:cxn ang="0">
                  <a:pos x="282" y="1372"/>
                </a:cxn>
                <a:cxn ang="0">
                  <a:pos x="358" y="1334"/>
                </a:cxn>
                <a:cxn ang="0">
                  <a:pos x="394" y="1259"/>
                </a:cxn>
                <a:cxn ang="0">
                  <a:pos x="358" y="1165"/>
                </a:cxn>
                <a:cxn ang="0">
                  <a:pos x="263" y="1147"/>
                </a:cxn>
                <a:cxn ang="0">
                  <a:pos x="76" y="1147"/>
                </a:cxn>
                <a:cxn ang="0">
                  <a:pos x="0" y="1297"/>
                </a:cxn>
                <a:cxn ang="0">
                  <a:pos x="0" y="1485"/>
                </a:cxn>
                <a:cxn ang="0">
                  <a:pos x="112" y="1636"/>
                </a:cxn>
                <a:cxn ang="0">
                  <a:pos x="244" y="1729"/>
                </a:cxn>
                <a:cxn ang="0">
                  <a:pos x="413" y="1748"/>
                </a:cxn>
                <a:cxn ang="0">
                  <a:pos x="583" y="1748"/>
                </a:cxn>
                <a:cxn ang="0">
                  <a:pos x="752" y="1672"/>
                </a:cxn>
                <a:cxn ang="0">
                  <a:pos x="902" y="1503"/>
                </a:cxn>
                <a:cxn ang="0">
                  <a:pos x="959" y="1297"/>
                </a:cxn>
                <a:cxn ang="0">
                  <a:pos x="959" y="1090"/>
                </a:cxn>
                <a:cxn ang="0">
                  <a:pos x="959" y="883"/>
                </a:cxn>
                <a:cxn ang="0">
                  <a:pos x="846" y="714"/>
                </a:cxn>
                <a:cxn ang="0">
                  <a:pos x="695" y="525"/>
                </a:cxn>
                <a:cxn ang="0">
                  <a:pos x="602" y="525"/>
                </a:cxn>
                <a:cxn ang="0">
                  <a:pos x="470" y="489"/>
                </a:cxn>
                <a:cxn ang="0">
                  <a:pos x="320" y="525"/>
                </a:cxn>
                <a:cxn ang="0">
                  <a:pos x="339" y="206"/>
                </a:cxn>
                <a:cxn ang="0">
                  <a:pos x="602" y="187"/>
                </a:cxn>
                <a:cxn ang="0">
                  <a:pos x="695" y="168"/>
                </a:cxn>
                <a:cxn ang="0">
                  <a:pos x="771" y="74"/>
                </a:cxn>
                <a:cxn ang="0">
                  <a:pos x="714" y="0"/>
                </a:cxn>
                <a:cxn ang="0">
                  <a:pos x="714" y="0"/>
                </a:cxn>
                <a:cxn ang="0">
                  <a:pos x="150" y="0"/>
                </a:cxn>
              </a:cxnLst>
              <a:rect l="0" t="0" r="r" b="b"/>
              <a:pathLst>
                <a:path w="959" h="1748">
                  <a:moveTo>
                    <a:pt x="150" y="0"/>
                  </a:moveTo>
                  <a:lnTo>
                    <a:pt x="150" y="902"/>
                  </a:lnTo>
                  <a:lnTo>
                    <a:pt x="320" y="902"/>
                  </a:lnTo>
                  <a:lnTo>
                    <a:pt x="376" y="751"/>
                  </a:lnTo>
                  <a:lnTo>
                    <a:pt x="432" y="732"/>
                  </a:lnTo>
                  <a:lnTo>
                    <a:pt x="545" y="714"/>
                  </a:lnTo>
                  <a:lnTo>
                    <a:pt x="621" y="827"/>
                  </a:lnTo>
                  <a:lnTo>
                    <a:pt x="695" y="977"/>
                  </a:lnTo>
                  <a:lnTo>
                    <a:pt x="695" y="1109"/>
                  </a:lnTo>
                  <a:lnTo>
                    <a:pt x="695" y="1353"/>
                  </a:lnTo>
                  <a:lnTo>
                    <a:pt x="602" y="1466"/>
                  </a:lnTo>
                  <a:lnTo>
                    <a:pt x="545" y="1541"/>
                  </a:lnTo>
                  <a:lnTo>
                    <a:pt x="358" y="1541"/>
                  </a:lnTo>
                  <a:lnTo>
                    <a:pt x="244" y="1503"/>
                  </a:lnTo>
                  <a:lnTo>
                    <a:pt x="150" y="1372"/>
                  </a:lnTo>
                  <a:lnTo>
                    <a:pt x="282" y="1372"/>
                  </a:lnTo>
                  <a:lnTo>
                    <a:pt x="358" y="1334"/>
                  </a:lnTo>
                  <a:lnTo>
                    <a:pt x="394" y="1259"/>
                  </a:lnTo>
                  <a:lnTo>
                    <a:pt x="358" y="1165"/>
                  </a:lnTo>
                  <a:lnTo>
                    <a:pt x="263" y="1147"/>
                  </a:lnTo>
                  <a:lnTo>
                    <a:pt x="76" y="1147"/>
                  </a:lnTo>
                  <a:lnTo>
                    <a:pt x="0" y="1297"/>
                  </a:lnTo>
                  <a:lnTo>
                    <a:pt x="0" y="1485"/>
                  </a:lnTo>
                  <a:lnTo>
                    <a:pt x="112" y="1636"/>
                  </a:lnTo>
                  <a:lnTo>
                    <a:pt x="244" y="1729"/>
                  </a:lnTo>
                  <a:lnTo>
                    <a:pt x="413" y="1748"/>
                  </a:lnTo>
                  <a:lnTo>
                    <a:pt x="583" y="1748"/>
                  </a:lnTo>
                  <a:lnTo>
                    <a:pt x="752" y="1672"/>
                  </a:lnTo>
                  <a:lnTo>
                    <a:pt x="902" y="1503"/>
                  </a:lnTo>
                  <a:lnTo>
                    <a:pt x="959" y="1297"/>
                  </a:lnTo>
                  <a:lnTo>
                    <a:pt x="959" y="1090"/>
                  </a:lnTo>
                  <a:lnTo>
                    <a:pt x="959" y="883"/>
                  </a:lnTo>
                  <a:lnTo>
                    <a:pt x="846" y="714"/>
                  </a:lnTo>
                  <a:lnTo>
                    <a:pt x="695" y="525"/>
                  </a:lnTo>
                  <a:lnTo>
                    <a:pt x="602" y="525"/>
                  </a:lnTo>
                  <a:lnTo>
                    <a:pt x="470" y="489"/>
                  </a:lnTo>
                  <a:lnTo>
                    <a:pt x="320" y="525"/>
                  </a:lnTo>
                  <a:lnTo>
                    <a:pt x="339" y="206"/>
                  </a:lnTo>
                  <a:lnTo>
                    <a:pt x="602" y="187"/>
                  </a:lnTo>
                  <a:lnTo>
                    <a:pt x="695" y="168"/>
                  </a:lnTo>
                  <a:lnTo>
                    <a:pt x="771" y="74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bg1"/>
            </a:solidFill>
            <a:ln w="20638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7" name="Freeform 173"/>
            <p:cNvSpPr>
              <a:spLocks noChangeAspect="1"/>
            </p:cNvSpPr>
            <p:nvPr/>
          </p:nvSpPr>
          <p:spPr bwMode="auto">
            <a:xfrm rot="-567393">
              <a:off x="1874" y="2727"/>
              <a:ext cx="163" cy="181"/>
            </a:xfrm>
            <a:custGeom>
              <a:avLst/>
              <a:gdLst/>
              <a:ahLst/>
              <a:cxnLst>
                <a:cxn ang="0">
                  <a:pos x="633" y="174"/>
                </a:cxn>
                <a:cxn ang="0">
                  <a:pos x="570" y="110"/>
                </a:cxn>
                <a:cxn ang="0">
                  <a:pos x="499" y="61"/>
                </a:cxn>
                <a:cxn ang="0">
                  <a:pos x="353" y="2"/>
                </a:cxn>
                <a:cxn ang="0">
                  <a:pos x="211" y="0"/>
                </a:cxn>
                <a:cxn ang="0">
                  <a:pos x="148" y="21"/>
                </a:cxn>
                <a:cxn ang="0">
                  <a:pos x="93" y="58"/>
                </a:cxn>
                <a:cxn ang="0">
                  <a:pos x="47" y="109"/>
                </a:cxn>
                <a:cxn ang="0">
                  <a:pos x="17" y="168"/>
                </a:cxn>
                <a:cxn ang="0">
                  <a:pos x="0" y="310"/>
                </a:cxn>
                <a:cxn ang="0">
                  <a:pos x="39" y="462"/>
                </a:cxn>
                <a:cxn ang="0">
                  <a:pos x="79" y="538"/>
                </a:cxn>
                <a:cxn ang="0">
                  <a:pos x="134" y="608"/>
                </a:cxn>
                <a:cxn ang="0">
                  <a:pos x="196" y="672"/>
                </a:cxn>
                <a:cxn ang="0">
                  <a:pos x="265" y="721"/>
                </a:cxn>
                <a:cxn ang="0">
                  <a:pos x="411" y="780"/>
                </a:cxn>
                <a:cxn ang="0">
                  <a:pos x="554" y="782"/>
                </a:cxn>
                <a:cxn ang="0">
                  <a:pos x="618" y="761"/>
                </a:cxn>
                <a:cxn ang="0">
                  <a:pos x="674" y="724"/>
                </a:cxn>
                <a:cxn ang="0">
                  <a:pos x="718" y="673"/>
                </a:cxn>
                <a:cxn ang="0">
                  <a:pos x="747" y="614"/>
                </a:cxn>
                <a:cxn ang="0">
                  <a:pos x="765" y="472"/>
                </a:cxn>
                <a:cxn ang="0">
                  <a:pos x="727" y="319"/>
                </a:cxn>
                <a:cxn ang="0">
                  <a:pos x="685" y="244"/>
                </a:cxn>
                <a:cxn ang="0">
                  <a:pos x="633" y="174"/>
                </a:cxn>
              </a:cxnLst>
              <a:rect l="0" t="0" r="r" b="b"/>
              <a:pathLst>
                <a:path w="765" h="782">
                  <a:moveTo>
                    <a:pt x="633" y="174"/>
                  </a:moveTo>
                  <a:lnTo>
                    <a:pt x="570" y="110"/>
                  </a:lnTo>
                  <a:lnTo>
                    <a:pt x="499" y="61"/>
                  </a:lnTo>
                  <a:lnTo>
                    <a:pt x="353" y="2"/>
                  </a:lnTo>
                  <a:lnTo>
                    <a:pt x="211" y="0"/>
                  </a:lnTo>
                  <a:lnTo>
                    <a:pt x="148" y="21"/>
                  </a:lnTo>
                  <a:lnTo>
                    <a:pt x="93" y="58"/>
                  </a:lnTo>
                  <a:lnTo>
                    <a:pt x="47" y="109"/>
                  </a:lnTo>
                  <a:lnTo>
                    <a:pt x="17" y="168"/>
                  </a:lnTo>
                  <a:lnTo>
                    <a:pt x="0" y="310"/>
                  </a:lnTo>
                  <a:lnTo>
                    <a:pt x="39" y="462"/>
                  </a:lnTo>
                  <a:lnTo>
                    <a:pt x="79" y="538"/>
                  </a:lnTo>
                  <a:lnTo>
                    <a:pt x="134" y="608"/>
                  </a:lnTo>
                  <a:lnTo>
                    <a:pt x="196" y="672"/>
                  </a:lnTo>
                  <a:lnTo>
                    <a:pt x="265" y="721"/>
                  </a:lnTo>
                  <a:lnTo>
                    <a:pt x="411" y="780"/>
                  </a:lnTo>
                  <a:lnTo>
                    <a:pt x="554" y="782"/>
                  </a:lnTo>
                  <a:lnTo>
                    <a:pt x="618" y="761"/>
                  </a:lnTo>
                  <a:lnTo>
                    <a:pt x="674" y="724"/>
                  </a:lnTo>
                  <a:lnTo>
                    <a:pt x="718" y="673"/>
                  </a:lnTo>
                  <a:lnTo>
                    <a:pt x="747" y="614"/>
                  </a:lnTo>
                  <a:lnTo>
                    <a:pt x="765" y="472"/>
                  </a:lnTo>
                  <a:lnTo>
                    <a:pt x="727" y="319"/>
                  </a:lnTo>
                  <a:lnTo>
                    <a:pt x="685" y="244"/>
                  </a:lnTo>
                  <a:lnTo>
                    <a:pt x="633" y="174"/>
                  </a:lnTo>
                  <a:close/>
                </a:path>
              </a:pathLst>
            </a:cu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8" name="Freeform 174"/>
            <p:cNvSpPr>
              <a:spLocks noChangeAspect="1"/>
            </p:cNvSpPr>
            <p:nvPr/>
          </p:nvSpPr>
          <p:spPr bwMode="auto">
            <a:xfrm rot="-567393">
              <a:off x="1903" y="2760"/>
              <a:ext cx="100" cy="101"/>
            </a:xfrm>
            <a:custGeom>
              <a:avLst/>
              <a:gdLst/>
              <a:ahLst/>
              <a:cxnLst>
                <a:cxn ang="0">
                  <a:pos x="336" y="108"/>
                </a:cxn>
                <a:cxn ang="0">
                  <a:pos x="242" y="42"/>
                </a:cxn>
                <a:cxn ang="0">
                  <a:pos x="153" y="6"/>
                </a:cxn>
                <a:cxn ang="0">
                  <a:pos x="76" y="0"/>
                </a:cxn>
                <a:cxn ang="0">
                  <a:pos x="22" y="29"/>
                </a:cxn>
                <a:cxn ang="0">
                  <a:pos x="0" y="86"/>
                </a:cxn>
                <a:cxn ang="0">
                  <a:pos x="16" y="162"/>
                </a:cxn>
                <a:cxn ang="0">
                  <a:pos x="63" y="246"/>
                </a:cxn>
                <a:cxn ang="0">
                  <a:pos x="140" y="328"/>
                </a:cxn>
                <a:cxn ang="0">
                  <a:pos x="233" y="395"/>
                </a:cxn>
                <a:cxn ang="0">
                  <a:pos x="321" y="430"/>
                </a:cxn>
                <a:cxn ang="0">
                  <a:pos x="400" y="437"/>
                </a:cxn>
                <a:cxn ang="0">
                  <a:pos x="455" y="408"/>
                </a:cxn>
                <a:cxn ang="0">
                  <a:pos x="474" y="350"/>
                </a:cxn>
                <a:cxn ang="0">
                  <a:pos x="459" y="275"/>
                </a:cxn>
                <a:cxn ang="0">
                  <a:pos x="412" y="191"/>
                </a:cxn>
                <a:cxn ang="0">
                  <a:pos x="336" y="108"/>
                </a:cxn>
              </a:cxnLst>
              <a:rect l="0" t="0" r="r" b="b"/>
              <a:pathLst>
                <a:path w="474" h="437">
                  <a:moveTo>
                    <a:pt x="336" y="108"/>
                  </a:moveTo>
                  <a:lnTo>
                    <a:pt x="242" y="42"/>
                  </a:lnTo>
                  <a:lnTo>
                    <a:pt x="153" y="6"/>
                  </a:lnTo>
                  <a:lnTo>
                    <a:pt x="76" y="0"/>
                  </a:lnTo>
                  <a:lnTo>
                    <a:pt x="22" y="29"/>
                  </a:lnTo>
                  <a:lnTo>
                    <a:pt x="0" y="86"/>
                  </a:lnTo>
                  <a:lnTo>
                    <a:pt x="16" y="162"/>
                  </a:lnTo>
                  <a:lnTo>
                    <a:pt x="63" y="246"/>
                  </a:lnTo>
                  <a:lnTo>
                    <a:pt x="140" y="328"/>
                  </a:lnTo>
                  <a:lnTo>
                    <a:pt x="233" y="395"/>
                  </a:lnTo>
                  <a:lnTo>
                    <a:pt x="321" y="430"/>
                  </a:lnTo>
                  <a:lnTo>
                    <a:pt x="400" y="437"/>
                  </a:lnTo>
                  <a:lnTo>
                    <a:pt x="455" y="408"/>
                  </a:lnTo>
                  <a:lnTo>
                    <a:pt x="474" y="350"/>
                  </a:lnTo>
                  <a:lnTo>
                    <a:pt x="459" y="275"/>
                  </a:lnTo>
                  <a:lnTo>
                    <a:pt x="412" y="191"/>
                  </a:lnTo>
                  <a:lnTo>
                    <a:pt x="336" y="108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9" name="Freeform 175"/>
            <p:cNvSpPr>
              <a:spLocks noChangeAspect="1"/>
            </p:cNvSpPr>
            <p:nvPr/>
          </p:nvSpPr>
          <p:spPr bwMode="auto">
            <a:xfrm rot="-567393">
              <a:off x="1779" y="2807"/>
              <a:ext cx="146" cy="21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172" y="590"/>
                </a:cxn>
                <a:cxn ang="0">
                  <a:pos x="270" y="541"/>
                </a:cxn>
                <a:cxn ang="0">
                  <a:pos x="270" y="493"/>
                </a:cxn>
                <a:cxn ang="0">
                  <a:pos x="320" y="418"/>
                </a:cxn>
                <a:cxn ang="0">
                  <a:pos x="442" y="468"/>
                </a:cxn>
                <a:cxn ang="0">
                  <a:pos x="517" y="566"/>
                </a:cxn>
                <a:cxn ang="0">
                  <a:pos x="467" y="689"/>
                </a:cxn>
                <a:cxn ang="0">
                  <a:pos x="369" y="739"/>
                </a:cxn>
                <a:cxn ang="0">
                  <a:pos x="295" y="665"/>
                </a:cxn>
                <a:cxn ang="0">
                  <a:pos x="147" y="714"/>
                </a:cxn>
                <a:cxn ang="0">
                  <a:pos x="172" y="812"/>
                </a:cxn>
                <a:cxn ang="0">
                  <a:pos x="344" y="911"/>
                </a:cxn>
                <a:cxn ang="0">
                  <a:pos x="542" y="861"/>
                </a:cxn>
                <a:cxn ang="0">
                  <a:pos x="664" y="739"/>
                </a:cxn>
                <a:cxn ang="0">
                  <a:pos x="689" y="640"/>
                </a:cxn>
                <a:cxn ang="0">
                  <a:pos x="615" y="493"/>
                </a:cxn>
                <a:cxn ang="0">
                  <a:pos x="542" y="394"/>
                </a:cxn>
                <a:cxn ang="0">
                  <a:pos x="418" y="271"/>
                </a:cxn>
                <a:cxn ang="0">
                  <a:pos x="295" y="296"/>
                </a:cxn>
                <a:cxn ang="0">
                  <a:pos x="197" y="321"/>
                </a:cxn>
                <a:cxn ang="0">
                  <a:pos x="147" y="197"/>
                </a:cxn>
                <a:cxn ang="0">
                  <a:pos x="320" y="147"/>
                </a:cxn>
                <a:cxn ang="0">
                  <a:pos x="369" y="74"/>
                </a:cxn>
                <a:cxn ang="0">
                  <a:pos x="320" y="0"/>
                </a:cxn>
                <a:cxn ang="0">
                  <a:pos x="320" y="0"/>
                </a:cxn>
                <a:cxn ang="0">
                  <a:pos x="0" y="147"/>
                </a:cxn>
              </a:cxnLst>
              <a:rect l="0" t="0" r="r" b="b"/>
              <a:pathLst>
                <a:path w="689" h="911">
                  <a:moveTo>
                    <a:pt x="0" y="147"/>
                  </a:moveTo>
                  <a:lnTo>
                    <a:pt x="172" y="590"/>
                  </a:lnTo>
                  <a:lnTo>
                    <a:pt x="270" y="541"/>
                  </a:lnTo>
                  <a:lnTo>
                    <a:pt x="270" y="493"/>
                  </a:lnTo>
                  <a:lnTo>
                    <a:pt x="320" y="418"/>
                  </a:lnTo>
                  <a:lnTo>
                    <a:pt x="442" y="468"/>
                  </a:lnTo>
                  <a:lnTo>
                    <a:pt x="517" y="566"/>
                  </a:lnTo>
                  <a:lnTo>
                    <a:pt x="467" y="689"/>
                  </a:lnTo>
                  <a:lnTo>
                    <a:pt x="369" y="739"/>
                  </a:lnTo>
                  <a:lnTo>
                    <a:pt x="295" y="665"/>
                  </a:lnTo>
                  <a:lnTo>
                    <a:pt x="147" y="714"/>
                  </a:lnTo>
                  <a:lnTo>
                    <a:pt x="172" y="812"/>
                  </a:lnTo>
                  <a:lnTo>
                    <a:pt x="344" y="911"/>
                  </a:lnTo>
                  <a:lnTo>
                    <a:pt x="542" y="861"/>
                  </a:lnTo>
                  <a:lnTo>
                    <a:pt x="664" y="739"/>
                  </a:lnTo>
                  <a:lnTo>
                    <a:pt x="689" y="640"/>
                  </a:lnTo>
                  <a:lnTo>
                    <a:pt x="615" y="493"/>
                  </a:lnTo>
                  <a:lnTo>
                    <a:pt x="542" y="394"/>
                  </a:lnTo>
                  <a:lnTo>
                    <a:pt x="418" y="271"/>
                  </a:lnTo>
                  <a:lnTo>
                    <a:pt x="295" y="296"/>
                  </a:lnTo>
                  <a:lnTo>
                    <a:pt x="197" y="321"/>
                  </a:lnTo>
                  <a:lnTo>
                    <a:pt x="147" y="197"/>
                  </a:lnTo>
                  <a:lnTo>
                    <a:pt x="320" y="147"/>
                  </a:lnTo>
                  <a:lnTo>
                    <a:pt x="369" y="7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94" name="Rektangel 193"/>
          <p:cNvSpPr/>
          <p:nvPr/>
        </p:nvSpPr>
        <p:spPr>
          <a:xfrm>
            <a:off x="0" y="4786322"/>
            <a:ext cx="9001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8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Tryk</a:t>
            </a:r>
            <a:r>
              <a:rPr lang="da-DK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11</a:t>
            </a:r>
            <a:endParaRPr lang="da-DK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ektangel 75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ektangel 77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5" name="Rektangel 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7" name="Rektangel 96"/>
          <p:cNvSpPr/>
          <p:nvPr/>
        </p:nvSpPr>
        <p:spPr>
          <a:xfrm>
            <a:off x="338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8" name="Rektangel 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" name="Rektangel 1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Rektangel 1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9" name="Rektangel 108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0" name="Rektangel 109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1" name="Rektangel 110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Tekstboks 149"/>
          <p:cNvSpPr txBox="1"/>
          <p:nvPr/>
        </p:nvSpPr>
        <p:spPr>
          <a:xfrm>
            <a:off x="1" y="5380696"/>
            <a:ext cx="3357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12/13: 86-90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 </a:t>
            </a:r>
            <a:endParaRPr lang="da-DK" b="1" baseline="-25000" dirty="0">
              <a:latin typeface="Trebuchet MS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Rektangel 106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5" name="Rektangel 1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62" name="Billede 161" descr="12-13 pos 86-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33200" cy="2244233"/>
          </a:xfrm>
          <a:prstGeom prst="rect">
            <a:avLst/>
          </a:prstGeom>
        </p:spPr>
      </p:pic>
      <p:sp>
        <p:nvSpPr>
          <p:cNvPr id="163" name="Rektangel 162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6" name="Rektangel 165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7" name="Rektangel 166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8" name="Rektangel 167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9" name="Rektangel 168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8" name="Ellipse 177"/>
          <p:cNvSpPr>
            <a:spLocks/>
          </p:cNvSpPr>
          <p:nvPr/>
        </p:nvSpPr>
        <p:spPr>
          <a:xfrm>
            <a:off x="285720" y="14285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9" name="Ellipse 178"/>
          <p:cNvSpPr>
            <a:spLocks/>
          </p:cNvSpPr>
          <p:nvPr/>
        </p:nvSpPr>
        <p:spPr>
          <a:xfrm>
            <a:off x="5715008" y="7141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1" name="Tekstboks 180"/>
          <p:cNvSpPr txBox="1"/>
          <p:nvPr/>
        </p:nvSpPr>
        <p:spPr>
          <a:xfrm>
            <a:off x="6000760" y="-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5B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2" name="Tekstboks 181"/>
          <p:cNvSpPr txBox="1"/>
          <p:nvPr/>
        </p:nvSpPr>
        <p:spPr>
          <a:xfrm>
            <a:off x="571472" y="714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5A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9" name="Ellipse 148"/>
          <p:cNvSpPr>
            <a:spLocks/>
          </p:cNvSpPr>
          <p:nvPr/>
        </p:nvSpPr>
        <p:spPr>
          <a:xfrm>
            <a:off x="3071802" y="14285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1" name="Ellipse 150"/>
          <p:cNvSpPr>
            <a:spLocks/>
          </p:cNvSpPr>
          <p:nvPr/>
        </p:nvSpPr>
        <p:spPr>
          <a:xfrm>
            <a:off x="3357554" y="1428736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2" name="Tekstboks 151"/>
          <p:cNvSpPr txBox="1"/>
          <p:nvPr/>
        </p:nvSpPr>
        <p:spPr>
          <a:xfrm>
            <a:off x="2500298" y="0"/>
            <a:ext cx="63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3" name="Tekstboks 152"/>
          <p:cNvSpPr txBox="1"/>
          <p:nvPr/>
        </p:nvSpPr>
        <p:spPr>
          <a:xfrm>
            <a:off x="3214678" y="1714488"/>
            <a:ext cx="63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Hak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4" name="Ellipse 153"/>
          <p:cNvSpPr>
            <a:spLocks/>
          </p:cNvSpPr>
          <p:nvPr/>
        </p:nvSpPr>
        <p:spPr>
          <a:xfrm>
            <a:off x="5715008" y="1714488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5" name="Tekstboks 154"/>
          <p:cNvSpPr txBox="1"/>
          <p:nvPr/>
        </p:nvSpPr>
        <p:spPr>
          <a:xfrm>
            <a:off x="6010284" y="1785926"/>
            <a:ext cx="63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6" name="Ellipse 155"/>
          <p:cNvSpPr>
            <a:spLocks/>
          </p:cNvSpPr>
          <p:nvPr/>
        </p:nvSpPr>
        <p:spPr>
          <a:xfrm>
            <a:off x="8715404" y="150017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7" name="Tekstboks 156"/>
          <p:cNvSpPr txBox="1"/>
          <p:nvPr/>
        </p:nvSpPr>
        <p:spPr>
          <a:xfrm>
            <a:off x="8286776" y="1785926"/>
            <a:ext cx="63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ektangel 75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ektangel 77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5" name="Rektangel 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7" name="Rektangel 96"/>
          <p:cNvSpPr/>
          <p:nvPr/>
        </p:nvSpPr>
        <p:spPr>
          <a:xfrm>
            <a:off x="338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8" name="Rektangel 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" name="Rektangel 1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Rektangel 1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9" name="Rektangel 108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0" name="Rektangel 109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1" name="Rektangel 110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Tekstboks 149"/>
          <p:cNvSpPr txBox="1"/>
          <p:nvPr/>
        </p:nvSpPr>
        <p:spPr>
          <a:xfrm>
            <a:off x="1" y="5380696"/>
            <a:ext cx="3357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12/13: 91-95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 </a:t>
            </a:r>
            <a:endParaRPr lang="da-DK" b="1" baseline="-25000" dirty="0">
              <a:latin typeface="Trebuchet MS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Rektangel 106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5" name="Rektangel 1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8" name="Billede 157" descr="12-13 pos 91-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2252979"/>
          </a:xfrm>
          <a:prstGeom prst="rect">
            <a:avLst/>
          </a:prstGeom>
        </p:spPr>
      </p:pic>
      <p:sp>
        <p:nvSpPr>
          <p:cNvPr id="159" name="Rektangel 158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0" name="Rektangel 159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1" name="Rektangel 160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8" name="Ellipse 177"/>
          <p:cNvSpPr>
            <a:spLocks/>
          </p:cNvSpPr>
          <p:nvPr/>
        </p:nvSpPr>
        <p:spPr>
          <a:xfrm>
            <a:off x="1428728" y="1714488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2" name="Tekstboks 181"/>
          <p:cNvSpPr txBox="1"/>
          <p:nvPr/>
        </p:nvSpPr>
        <p:spPr>
          <a:xfrm>
            <a:off x="1000100" y="17859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5A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9" name="Ellipse 148"/>
          <p:cNvSpPr>
            <a:spLocks/>
          </p:cNvSpPr>
          <p:nvPr/>
        </p:nvSpPr>
        <p:spPr>
          <a:xfrm>
            <a:off x="1497356" y="50004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2" name="Tekstboks 151"/>
          <p:cNvSpPr txBox="1"/>
          <p:nvPr/>
        </p:nvSpPr>
        <p:spPr>
          <a:xfrm>
            <a:off x="1785918" y="50004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OF23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4" name="Tekstboks 163"/>
          <p:cNvSpPr txBox="1"/>
          <p:nvPr/>
        </p:nvSpPr>
        <p:spPr>
          <a:xfrm>
            <a:off x="0" y="2285992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Alle rammer omvendte =</a:t>
            </a:r>
          </a:p>
          <a:p>
            <a:r>
              <a:rPr lang="da-DK" b="1" dirty="0" smtClean="0">
                <a:latin typeface="Trebuchet MS" pitchFamily="34" charset="0"/>
              </a:rPr>
              <a:t>nederste række</a:t>
            </a:r>
            <a:endParaRPr lang="da-DK" b="1" baseline="-25000" dirty="0">
              <a:latin typeface="Trebuchet MS" pitchFamily="34" charset="0"/>
            </a:endParaRPr>
          </a:p>
        </p:txBody>
      </p:sp>
      <p:sp>
        <p:nvSpPr>
          <p:cNvPr id="165" name="Ellipse 164"/>
          <p:cNvSpPr>
            <a:spLocks/>
          </p:cNvSpPr>
          <p:nvPr/>
        </p:nvSpPr>
        <p:spPr>
          <a:xfrm>
            <a:off x="5000628" y="1714488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0" name="Tekstboks 169"/>
          <p:cNvSpPr txBox="1"/>
          <p:nvPr/>
        </p:nvSpPr>
        <p:spPr>
          <a:xfrm>
            <a:off x="4572000" y="17859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5A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1" name="Ellipse 170"/>
          <p:cNvSpPr>
            <a:spLocks/>
          </p:cNvSpPr>
          <p:nvPr/>
        </p:nvSpPr>
        <p:spPr>
          <a:xfrm>
            <a:off x="1997422" y="-2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2" name="Tekstboks 171"/>
          <p:cNvSpPr txBox="1"/>
          <p:nvPr/>
        </p:nvSpPr>
        <p:spPr>
          <a:xfrm>
            <a:off x="1568794" y="714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5D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3" name="Ellipse 172"/>
          <p:cNvSpPr>
            <a:spLocks/>
          </p:cNvSpPr>
          <p:nvPr/>
        </p:nvSpPr>
        <p:spPr>
          <a:xfrm>
            <a:off x="4071934" y="42860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4" name="Tekstboks 173"/>
          <p:cNvSpPr txBox="1"/>
          <p:nvPr/>
        </p:nvSpPr>
        <p:spPr>
          <a:xfrm>
            <a:off x="4357686" y="3571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Billede 158" descr="12-13 pos 81-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5" y="2428868"/>
            <a:ext cx="9132707" cy="2285992"/>
          </a:xfrm>
          <a:prstGeom prst="rect">
            <a:avLst/>
          </a:prstGeom>
        </p:spPr>
      </p:pic>
      <p:pic>
        <p:nvPicPr>
          <p:cNvPr id="149" name="Billede 148" descr="12-13 pos 86-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13791"/>
            <a:ext cx="9133200" cy="2244233"/>
          </a:xfrm>
          <a:prstGeom prst="rect">
            <a:avLst/>
          </a:prstGeom>
        </p:spPr>
      </p:pic>
      <p:pic>
        <p:nvPicPr>
          <p:cNvPr id="5" name="Billede 4" descr="12-13 pos 91-95.jpg"/>
          <p:cNvPicPr>
            <a:picLocks noChangeAspect="1"/>
          </p:cNvPicPr>
          <p:nvPr/>
        </p:nvPicPr>
        <p:blipFill>
          <a:blip r:embed="rId4" cstate="print"/>
          <a:srcRect b="1187"/>
          <a:stretch>
            <a:fillRect/>
          </a:stretch>
        </p:blipFill>
        <p:spPr>
          <a:xfrm>
            <a:off x="0" y="214290"/>
            <a:ext cx="9144000" cy="2226235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3286116" y="952103"/>
            <a:ext cx="307603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 smtClean="0">
                <a:solidFill>
                  <a:schemeClr val="bg1"/>
                </a:solidFill>
                <a:latin typeface="Arial Black" pitchFamily="34" charset="0"/>
              </a:rPr>
              <a:t>Pos. 91-95</a:t>
            </a:r>
          </a:p>
          <a:p>
            <a:endParaRPr lang="da-DK" sz="3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da-DK" sz="3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da-DK" sz="3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da-DK" sz="4000" dirty="0" smtClean="0">
                <a:solidFill>
                  <a:schemeClr val="bg1"/>
                </a:solidFill>
                <a:latin typeface="Arial Black" pitchFamily="34" charset="0"/>
              </a:rPr>
              <a:t>Pos. 81-85</a:t>
            </a:r>
          </a:p>
          <a:p>
            <a:endParaRPr lang="da-DK" sz="3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da-DK" sz="3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da-DK" sz="3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da-DK" sz="4000" dirty="0" smtClean="0">
                <a:solidFill>
                  <a:schemeClr val="bg1"/>
                </a:solidFill>
                <a:latin typeface="Arial Black" pitchFamily="34" charset="0"/>
              </a:rPr>
              <a:t>Pos. 86-90</a:t>
            </a:r>
            <a:endParaRPr lang="da-DK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0" y="0"/>
            <a:ext cx="4500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 tryk 12/13: 81-85, 96-90 og 91-95</a:t>
            </a:r>
            <a:endParaRPr lang="da-DK" b="1" baseline="-25000" dirty="0">
              <a:latin typeface="Trebuchet MS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65948" y="928670"/>
            <a:ext cx="2833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 smtClean="0">
                <a:solidFill>
                  <a:schemeClr val="bg1"/>
                </a:solidFill>
                <a:latin typeface="Arial Black" pitchFamily="34" charset="0"/>
              </a:rPr>
              <a:t>På brevet</a:t>
            </a:r>
            <a:endParaRPr lang="da-DK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allAtOnce"/>
      <p:bldP spid="9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ektangel 75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ektangel 77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5" name="Rektangel 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7" name="Rektangel 96"/>
          <p:cNvSpPr/>
          <p:nvPr/>
        </p:nvSpPr>
        <p:spPr>
          <a:xfrm>
            <a:off x="338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8" name="Rektangel 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" name="Rektangel 1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Rektangel 1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9" name="Rektangel 108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0" name="Rektangel 109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1" name="Rektangel 110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Tekstboks 149"/>
          <p:cNvSpPr txBox="1"/>
          <p:nvPr/>
        </p:nvSpPr>
        <p:spPr>
          <a:xfrm>
            <a:off x="1" y="5380696"/>
            <a:ext cx="3357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 tryk 12/13: 83-84/93-94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 </a:t>
            </a:r>
            <a:endParaRPr lang="da-DK" b="1" baseline="-25000" dirty="0">
              <a:latin typeface="Trebuchet MS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Rektangel 106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5" name="Rektangel 1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9" name="Billede 158" descr="Tr 12-13 83-84 93-94.tif"/>
          <p:cNvPicPr>
            <a:picLocks noChangeAspect="1"/>
          </p:cNvPicPr>
          <p:nvPr/>
        </p:nvPicPr>
        <p:blipFill>
          <a:blip r:embed="rId2"/>
          <a:srcRect b="5433"/>
          <a:stretch>
            <a:fillRect/>
          </a:stretch>
        </p:blipFill>
        <p:spPr>
          <a:xfrm>
            <a:off x="0" y="0"/>
            <a:ext cx="4391859" cy="5169600"/>
          </a:xfrm>
          <a:prstGeom prst="rect">
            <a:avLst/>
          </a:prstGeom>
        </p:spPr>
      </p:pic>
      <p:sp>
        <p:nvSpPr>
          <p:cNvPr id="167" name="Tekstboks 166"/>
          <p:cNvSpPr txBox="1"/>
          <p:nvPr/>
        </p:nvSpPr>
        <p:spPr>
          <a:xfrm>
            <a:off x="0" y="4857760"/>
            <a:ext cx="197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Omv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rm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pos. 93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8" name="Ellipse 167"/>
          <p:cNvSpPr>
            <a:spLocks noChangeAspect="1"/>
          </p:cNvSpPr>
          <p:nvPr/>
        </p:nvSpPr>
        <p:spPr>
          <a:xfrm>
            <a:off x="1643042" y="4572008"/>
            <a:ext cx="337191" cy="337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7" name="Tekstboks 176"/>
          <p:cNvSpPr txBox="1"/>
          <p:nvPr/>
        </p:nvSpPr>
        <p:spPr>
          <a:xfrm>
            <a:off x="2643174" y="0"/>
            <a:ext cx="4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5B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1" name="Tekstboks 180"/>
          <p:cNvSpPr txBox="1"/>
          <p:nvPr/>
        </p:nvSpPr>
        <p:spPr>
          <a:xfrm>
            <a:off x="234180" y="66896"/>
            <a:ext cx="119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Farveplet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0" name="Ellipse 159"/>
          <p:cNvSpPr>
            <a:spLocks/>
          </p:cNvSpPr>
          <p:nvPr/>
        </p:nvSpPr>
        <p:spPr>
          <a:xfrm>
            <a:off x="2428860" y="285728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5" name="Tekstboks 164"/>
          <p:cNvSpPr txBox="1"/>
          <p:nvPr/>
        </p:nvSpPr>
        <p:spPr>
          <a:xfrm>
            <a:off x="1857356" y="477418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5A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3" name="Tekstboks 182"/>
          <p:cNvSpPr txBox="1"/>
          <p:nvPr/>
        </p:nvSpPr>
        <p:spPr>
          <a:xfrm>
            <a:off x="2285984" y="4857760"/>
            <a:ext cx="197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Omv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rm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pos. 94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" name="Gruppe 187"/>
          <p:cNvGrpSpPr/>
          <p:nvPr/>
        </p:nvGrpSpPr>
        <p:grpSpPr>
          <a:xfrm>
            <a:off x="4536000" y="5472000"/>
            <a:ext cx="1152000" cy="1368000"/>
            <a:chOff x="4688400" y="5624400"/>
            <a:chExt cx="1152000" cy="1368000"/>
          </a:xfrm>
        </p:grpSpPr>
        <p:sp>
          <p:nvSpPr>
            <p:cNvPr id="184" name="Rektangel 183"/>
            <p:cNvSpPr/>
            <p:nvPr/>
          </p:nvSpPr>
          <p:spPr>
            <a:xfrm>
              <a:off x="5264400" y="5624400"/>
              <a:ext cx="576000" cy="684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84</a:t>
              </a:r>
            </a:p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5B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5" name="Rektangel 184"/>
            <p:cNvSpPr/>
            <p:nvPr/>
          </p:nvSpPr>
          <p:spPr>
            <a:xfrm>
              <a:off x="4688400" y="5624400"/>
              <a:ext cx="576000" cy="684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83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6" name="Rektangel 185"/>
            <p:cNvSpPr/>
            <p:nvPr/>
          </p:nvSpPr>
          <p:spPr>
            <a:xfrm>
              <a:off x="5264400" y="6308400"/>
              <a:ext cx="576000" cy="68400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94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7" name="Rektangel 186"/>
            <p:cNvSpPr/>
            <p:nvPr/>
          </p:nvSpPr>
          <p:spPr>
            <a:xfrm>
              <a:off x="4688400" y="6308400"/>
              <a:ext cx="576000" cy="68400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93</a:t>
              </a:r>
            </a:p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5A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189" name="Ellipse 188"/>
          <p:cNvSpPr>
            <a:spLocks noChangeAspect="1"/>
          </p:cNvSpPr>
          <p:nvPr/>
        </p:nvSpPr>
        <p:spPr>
          <a:xfrm>
            <a:off x="214282" y="357166"/>
            <a:ext cx="337191" cy="337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0" name="Ellipse 189"/>
          <p:cNvSpPr>
            <a:spLocks noChangeAspect="1"/>
          </p:cNvSpPr>
          <p:nvPr/>
        </p:nvSpPr>
        <p:spPr>
          <a:xfrm>
            <a:off x="142844" y="3000372"/>
            <a:ext cx="540000" cy="54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1" name="Ellipse 190"/>
          <p:cNvSpPr>
            <a:spLocks noChangeAspect="1"/>
          </p:cNvSpPr>
          <p:nvPr/>
        </p:nvSpPr>
        <p:spPr>
          <a:xfrm>
            <a:off x="2246050" y="3000372"/>
            <a:ext cx="540000" cy="54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2" name="Ellipse 191"/>
          <p:cNvSpPr>
            <a:spLocks noChangeAspect="1"/>
          </p:cNvSpPr>
          <p:nvPr/>
        </p:nvSpPr>
        <p:spPr>
          <a:xfrm>
            <a:off x="785786" y="2071678"/>
            <a:ext cx="337191" cy="337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3" name="Tekstboks 192"/>
          <p:cNvSpPr txBox="1"/>
          <p:nvPr/>
        </p:nvSpPr>
        <p:spPr>
          <a:xfrm>
            <a:off x="1071538" y="20716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4" name="Ellipse 193"/>
          <p:cNvSpPr>
            <a:spLocks noChangeAspect="1"/>
          </p:cNvSpPr>
          <p:nvPr/>
        </p:nvSpPr>
        <p:spPr>
          <a:xfrm>
            <a:off x="2357422" y="714356"/>
            <a:ext cx="337191" cy="337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5" name="Tekstboks 194"/>
          <p:cNvSpPr txBox="1"/>
          <p:nvPr/>
        </p:nvSpPr>
        <p:spPr>
          <a:xfrm>
            <a:off x="2643174" y="71435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Brud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6" name="Ellipse 195"/>
          <p:cNvSpPr>
            <a:spLocks noChangeAspect="1"/>
          </p:cNvSpPr>
          <p:nvPr/>
        </p:nvSpPr>
        <p:spPr>
          <a:xfrm>
            <a:off x="1643042" y="4643446"/>
            <a:ext cx="337191" cy="337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7" name="Tekstboks 196"/>
          <p:cNvSpPr txBox="1"/>
          <p:nvPr/>
        </p:nvSpPr>
        <p:spPr>
          <a:xfrm>
            <a:off x="1928794" y="457200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Pletter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8" name="Ellipse 197"/>
          <p:cNvSpPr>
            <a:spLocks noChangeAspect="1"/>
          </p:cNvSpPr>
          <p:nvPr/>
        </p:nvSpPr>
        <p:spPr>
          <a:xfrm>
            <a:off x="3929058" y="2643182"/>
            <a:ext cx="337191" cy="337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9" name="Ellipse 198"/>
          <p:cNvSpPr>
            <a:spLocks noChangeAspect="1"/>
          </p:cNvSpPr>
          <p:nvPr/>
        </p:nvSpPr>
        <p:spPr>
          <a:xfrm>
            <a:off x="3214678" y="2714620"/>
            <a:ext cx="337191" cy="33719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0" name="Tekstboks 199"/>
          <p:cNvSpPr txBox="1"/>
          <p:nvPr/>
        </p:nvSpPr>
        <p:spPr>
          <a:xfrm>
            <a:off x="3714744" y="22859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Fjer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02" name="Tekstboks 201"/>
          <p:cNvSpPr txBox="1"/>
          <p:nvPr/>
        </p:nvSpPr>
        <p:spPr>
          <a:xfrm>
            <a:off x="2214546" y="221455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Stor farveplet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kstboks 149"/>
          <p:cNvSpPr txBox="1"/>
          <p:nvPr/>
        </p:nvSpPr>
        <p:spPr>
          <a:xfrm>
            <a:off x="1" y="-24"/>
            <a:ext cx="33575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12-13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</a:t>
            </a:r>
          </a:p>
          <a:p>
            <a:endParaRPr lang="da-DK" b="1" u="sng" dirty="0" smtClean="0">
              <a:solidFill>
                <a:srgbClr val="006600"/>
              </a:solidFill>
              <a:latin typeface="Trebuchet MS" pitchFamily="34" charset="0"/>
            </a:endParaRPr>
          </a:p>
          <a:p>
            <a:endParaRPr lang="da-DK" b="1" u="sng" dirty="0" smtClean="0">
              <a:solidFill>
                <a:srgbClr val="006600"/>
              </a:solidFill>
              <a:latin typeface="Trebuchet MS" pitchFamily="34" charset="0"/>
            </a:endParaRPr>
          </a:p>
          <a:p>
            <a:r>
              <a:rPr lang="da-DK" b="1" u="sng" dirty="0" smtClean="0">
                <a:solidFill>
                  <a:srgbClr val="006600"/>
                </a:solidFill>
                <a:latin typeface="Trebuchet MS" pitchFamily="34" charset="0"/>
              </a:rPr>
              <a:t>RESULTAT:</a:t>
            </a:r>
          </a:p>
          <a:p>
            <a:endParaRPr lang="da-DK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r>
              <a:rPr lang="da-DK" b="1" dirty="0" smtClean="0">
                <a:solidFill>
                  <a:srgbClr val="006600"/>
                </a:solidFill>
                <a:latin typeface="Trebuchet MS" pitchFamily="34" charset="0"/>
              </a:rPr>
              <a:t>Ud af 38 grå felter</a:t>
            </a:r>
          </a:p>
          <a:p>
            <a:r>
              <a:rPr lang="da-DK" b="1" dirty="0" smtClean="0">
                <a:solidFill>
                  <a:srgbClr val="006600"/>
                </a:solidFill>
                <a:latin typeface="Trebuchet MS" pitchFamily="34" charset="0"/>
              </a:rPr>
              <a:t>er 14 fjernet</a:t>
            </a:r>
          </a:p>
          <a:p>
            <a:r>
              <a:rPr lang="da-DK" b="1" dirty="0" smtClean="0">
                <a:solidFill>
                  <a:srgbClr val="006600"/>
                </a:solidFill>
                <a:latin typeface="Trebuchet MS" pitchFamily="34" charset="0"/>
              </a:rPr>
              <a:t>heraf 3 omvendte rammer</a:t>
            </a:r>
          </a:p>
          <a:p>
            <a:endParaRPr lang="da-DK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r>
              <a:rPr lang="da-DK" b="1" smtClean="0">
                <a:solidFill>
                  <a:srgbClr val="006600"/>
                </a:solidFill>
                <a:latin typeface="Trebuchet MS" pitchFamily="34" charset="0"/>
                <a:sym typeface="Symbol"/>
              </a:rPr>
              <a:t> 37</a:t>
            </a:r>
            <a:r>
              <a:rPr lang="da-DK" b="1" smtClean="0">
                <a:solidFill>
                  <a:srgbClr val="006600"/>
                </a:solidFill>
                <a:latin typeface="Trebuchet MS" pitchFamily="34" charset="0"/>
              </a:rPr>
              <a:t>% </a:t>
            </a:r>
            <a:r>
              <a:rPr lang="da-DK" b="1" dirty="0" smtClean="0">
                <a:solidFill>
                  <a:srgbClr val="006600"/>
                </a:solidFill>
                <a:latin typeface="Trebuchet MS" pitchFamily="34" charset="0"/>
              </a:rPr>
              <a:t>af tidligere grå felter fjernet</a:t>
            </a:r>
          </a:p>
          <a:p>
            <a:endParaRPr lang="da-DK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r>
              <a:rPr lang="da-DK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24 grå felter tilbage</a:t>
            </a:r>
            <a:endParaRPr lang="da-DK" b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8" name="Rektangel 107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9" name="Rektangel 148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1" name="Rektangel 150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2" name="Rektangel 151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3" name="Rektangel 152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4" name="Rektangel 153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5" name="Rektangel 154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6" name="Rektangel 155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7" name="Rektangel 156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8" name="Rektangel 157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9" name="Rektangel 158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0" name="Rektangel 159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1" name="Rektangel 160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2" name="Rektangel 161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3" name="Rektangel 162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4" name="Rektangel 163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5" name="Rektangel 164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6" name="Rektangel 165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7" name="Rektangel 166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8" name="Rektangel 167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9" name="Rektangel 168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0" name="Rektangel 169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1" name="Rektangel 170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2" name="Rektangel 171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3" name="Rektangel 172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4" name="Rektangel 173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5" name="Rektangel 174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6" name="Rektangel 175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7" name="Rektangel 176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8" name="Rektangel 177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9" name="Rektangel 178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0" name="Rektangel 179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1" name="Rektangel 180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2" name="Rektangel 181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3" name="Rektangel 182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4" name="Rektangel 183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5" name="Rektangel 184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6" name="Rektangel 185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7" name="Rektangel 186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8" name="Rektangel 1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9" name="Rektangel 1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0" name="Rektangel 1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1" name="Rektangel 1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2" name="Rektangel 1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3" name="Rektangel 1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4" name="Rektangel 1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5" name="Rektangel 1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6" name="Rektangel 1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7" name="Rektangel 196"/>
          <p:cNvSpPr/>
          <p:nvPr/>
        </p:nvSpPr>
        <p:spPr>
          <a:xfrm>
            <a:off x="338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8" name="Rektangel 1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9" name="Rektangel 1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0" name="Rektangel 1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1" name="Rektangel 2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2" name="Rektangel 2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3" name="Rektangel 2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4" name="Rektangel 2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5" name="Rektangel 2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6" name="Rektangel 2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7" name="Rektangel 206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8" name="Rektangel 207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9" name="Rektangel 208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0" name="Rektangel 209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1" name="Rektangel 210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2" name="Rektangel 211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3" name="Rektangel 212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4" name="Rektangel 213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5" name="Rektangel 214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6" name="Rektangel 215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7" name="Rektangel 216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8" name="Rektangel 217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9" name="Rektangel 218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0" name="Rektangel 219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1" name="Rektangel 220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2" name="Rektangel 221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3" name="Rektangel 222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4" name="Rektangel 223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5" name="Rektangel 224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6" name="Rektangel 225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7" name="Rektangel 226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8" name="Rektangel 227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9" name="Rektangel 228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0" name="Rektangel 229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1" name="Rektangel 230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2" name="Rektangel 231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3" name="Rektangel 232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4" name="Rektangel 233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5" name="Rektangel 234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6" name="Rektangel 235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7" name="Rektangel 236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8" name="Rektangel 237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5" name="Rektangel 2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6" name="Rektangel 2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7" name="Rektangel 2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8" name="Rektangel 2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9" name="Rektangel 2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0" name="Rektangel 2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1" name="Rektangel 2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2" name="Rektangel 2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3" name="Rektangel 2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4" name="Rektangel 243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121" name="Gruppe 120"/>
          <p:cNvGrpSpPr/>
          <p:nvPr/>
        </p:nvGrpSpPr>
        <p:grpSpPr>
          <a:xfrm>
            <a:off x="4536000" y="3420000"/>
            <a:ext cx="4608000" cy="3420000"/>
            <a:chOff x="4536000" y="3420000"/>
            <a:chExt cx="4608000" cy="3420000"/>
          </a:xfrm>
        </p:grpSpPr>
        <p:grpSp>
          <p:nvGrpSpPr>
            <p:cNvPr id="2" name="Gruppe 118"/>
            <p:cNvGrpSpPr/>
            <p:nvPr/>
          </p:nvGrpSpPr>
          <p:grpSpPr>
            <a:xfrm>
              <a:off x="4536000" y="3420000"/>
              <a:ext cx="4608000" cy="3420000"/>
              <a:chOff x="4536000" y="3420000"/>
              <a:chExt cx="4608000" cy="3420000"/>
            </a:xfrm>
          </p:grpSpPr>
          <p:grpSp>
            <p:nvGrpSpPr>
              <p:cNvPr id="3" name="Gruppe 256"/>
              <p:cNvGrpSpPr/>
              <p:nvPr/>
            </p:nvGrpSpPr>
            <p:grpSpPr>
              <a:xfrm>
                <a:off x="4536000" y="3420000"/>
                <a:ext cx="4608000" cy="3420000"/>
                <a:chOff x="4536000" y="3420000"/>
                <a:chExt cx="4608000" cy="3420000"/>
              </a:xfrm>
            </p:grpSpPr>
            <p:grpSp>
              <p:nvGrpSpPr>
                <p:cNvPr id="4" name="Gruppe 248"/>
                <p:cNvGrpSpPr/>
                <p:nvPr/>
              </p:nvGrpSpPr>
              <p:grpSpPr>
                <a:xfrm>
                  <a:off x="4536000" y="5472000"/>
                  <a:ext cx="1152000" cy="1368000"/>
                  <a:chOff x="4688400" y="5624400"/>
                  <a:chExt cx="1152000" cy="1368000"/>
                </a:xfrm>
              </p:grpSpPr>
              <p:sp>
                <p:nvSpPr>
                  <p:cNvPr id="250" name="Rektangel 249"/>
                  <p:cNvSpPr/>
                  <p:nvPr/>
                </p:nvSpPr>
                <p:spPr>
                  <a:xfrm>
                    <a:off x="5264400" y="5624400"/>
                    <a:ext cx="576000" cy="684000"/>
                  </a:xfrm>
                  <a:prstGeom prst="rect">
                    <a:avLst/>
                  </a:prstGeom>
                  <a:solidFill>
                    <a:srgbClr val="CCFFC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da-DK" sz="1200" b="1" dirty="0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84</a:t>
                    </a:r>
                  </a:p>
                  <a:p>
                    <a:pPr algn="ctr"/>
                    <a:r>
                      <a:rPr lang="da-DK" sz="1200" b="1" dirty="0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5B</a:t>
                    </a:r>
                    <a:endParaRPr lang="da-DK" sz="1200" b="1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1" name="Rektangel 250"/>
                  <p:cNvSpPr/>
                  <p:nvPr/>
                </p:nvSpPr>
                <p:spPr>
                  <a:xfrm>
                    <a:off x="4688400" y="5624400"/>
                    <a:ext cx="576000" cy="684000"/>
                  </a:xfrm>
                  <a:prstGeom prst="rect">
                    <a:avLst/>
                  </a:prstGeom>
                  <a:solidFill>
                    <a:srgbClr val="CCFFC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da-DK" sz="1200" b="1" dirty="0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83</a:t>
                    </a:r>
                    <a:endParaRPr lang="da-DK" sz="1200" b="1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2" name="Rektangel 251"/>
                  <p:cNvSpPr/>
                  <p:nvPr/>
                </p:nvSpPr>
                <p:spPr>
                  <a:xfrm>
                    <a:off x="5264400" y="6308400"/>
                    <a:ext cx="576000" cy="684000"/>
                  </a:xfrm>
                  <a:prstGeom prst="rect">
                    <a:avLst/>
                  </a:prstGeom>
                  <a:solidFill>
                    <a:srgbClr val="CCFFCC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da-DK" sz="1200" b="1" dirty="0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94</a:t>
                    </a:r>
                    <a:endParaRPr lang="da-DK" sz="1200" b="1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3" name="Rektangel 252"/>
                  <p:cNvSpPr/>
                  <p:nvPr/>
                </p:nvSpPr>
                <p:spPr>
                  <a:xfrm>
                    <a:off x="4688400" y="6308400"/>
                    <a:ext cx="576000" cy="684000"/>
                  </a:xfrm>
                  <a:prstGeom prst="rect">
                    <a:avLst/>
                  </a:prstGeom>
                  <a:solidFill>
                    <a:srgbClr val="CCFFCC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da-DK" sz="1200" b="1" dirty="0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93</a:t>
                    </a:r>
                  </a:p>
                  <a:p>
                    <a:pPr algn="ctr"/>
                    <a:r>
                      <a:rPr lang="da-DK" sz="1200" b="1" dirty="0" smtClean="0">
                        <a:solidFill>
                          <a:schemeClr val="tx1"/>
                        </a:solidFill>
                        <a:latin typeface="Arial Narrow" pitchFamily="34" charset="0"/>
                      </a:rPr>
                      <a:t>5A</a:t>
                    </a:r>
                    <a:endParaRPr lang="da-DK" sz="1200" b="1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p:txBody>
              </p:sp>
            </p:grpSp>
            <p:sp>
              <p:nvSpPr>
                <p:cNvPr id="254" name="Rektangel 253"/>
                <p:cNvSpPr/>
                <p:nvPr/>
              </p:nvSpPr>
              <p:spPr>
                <a:xfrm>
                  <a:off x="5112000" y="4104000"/>
                  <a:ext cx="576000" cy="6840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64</a:t>
                  </a:r>
                </a:p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5B</a:t>
                  </a:r>
                  <a:endParaRPr lang="da-DK" sz="1200" b="1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55" name="Rektangel 254"/>
                <p:cNvSpPr/>
                <p:nvPr/>
              </p:nvSpPr>
              <p:spPr>
                <a:xfrm>
                  <a:off x="6264000" y="4104000"/>
                  <a:ext cx="576000" cy="6840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66</a:t>
                  </a:r>
                </a:p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5B</a:t>
                  </a:r>
                  <a:endParaRPr lang="da-DK" sz="1200" b="1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56" name="Rektangel 255"/>
                <p:cNvSpPr/>
                <p:nvPr/>
              </p:nvSpPr>
              <p:spPr>
                <a:xfrm>
                  <a:off x="8568000" y="3420000"/>
                  <a:ext cx="576000" cy="6840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60</a:t>
                  </a:r>
                  <a:endParaRPr lang="da-DK" sz="1200" b="1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" name="Gruppe 116"/>
              <p:cNvGrpSpPr/>
              <p:nvPr/>
            </p:nvGrpSpPr>
            <p:grpSpPr>
              <a:xfrm>
                <a:off x="6264000" y="5472000"/>
                <a:ext cx="2880000" cy="684000"/>
                <a:chOff x="6286512" y="5429264"/>
                <a:chExt cx="2880000" cy="684000"/>
              </a:xfrm>
            </p:grpSpPr>
            <p:sp>
              <p:nvSpPr>
                <p:cNvPr id="112" name="Rektangel 111"/>
                <p:cNvSpPr/>
                <p:nvPr/>
              </p:nvSpPr>
              <p:spPr>
                <a:xfrm>
                  <a:off x="8590512" y="5429264"/>
                  <a:ext cx="576000" cy="6840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90</a:t>
                  </a:r>
                  <a:endParaRPr lang="da-DK" sz="1200" b="1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13" name="Rektangel 112"/>
                <p:cNvSpPr/>
                <p:nvPr/>
              </p:nvSpPr>
              <p:spPr>
                <a:xfrm>
                  <a:off x="8014512" y="5429264"/>
                  <a:ext cx="576000" cy="6840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89</a:t>
                  </a:r>
                </a:p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5B</a:t>
                  </a:r>
                  <a:endParaRPr lang="da-DK" sz="1200" b="1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14" name="Rektangel 113"/>
                <p:cNvSpPr/>
                <p:nvPr/>
              </p:nvSpPr>
              <p:spPr>
                <a:xfrm>
                  <a:off x="7438512" y="5429264"/>
                  <a:ext cx="576000" cy="6840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88</a:t>
                  </a:r>
                  <a:endParaRPr lang="da-DK" sz="1200" b="1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15" name="Rektangel 114"/>
                <p:cNvSpPr/>
                <p:nvPr/>
              </p:nvSpPr>
              <p:spPr>
                <a:xfrm>
                  <a:off x="6862512" y="5429264"/>
                  <a:ext cx="576000" cy="6840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87</a:t>
                  </a:r>
                  <a:endParaRPr lang="da-DK" sz="1200" b="1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16" name="Rektangel 115"/>
                <p:cNvSpPr/>
                <p:nvPr/>
              </p:nvSpPr>
              <p:spPr>
                <a:xfrm>
                  <a:off x="6286512" y="5429264"/>
                  <a:ext cx="576000" cy="684000"/>
                </a:xfrm>
                <a:prstGeom prst="rect">
                  <a:avLst/>
                </a:prstGeom>
                <a:solidFill>
                  <a:srgbClr val="CCFFCC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86</a:t>
                  </a:r>
                </a:p>
                <a:p>
                  <a:pPr algn="ctr"/>
                  <a:r>
                    <a:rPr lang="da-DK" sz="1200" b="1" dirty="0" smtClean="0">
                      <a:solidFill>
                        <a:schemeClr val="tx1"/>
                      </a:solidFill>
                      <a:latin typeface="Arial Narrow" pitchFamily="34" charset="0"/>
                    </a:rPr>
                    <a:t>5A</a:t>
                  </a:r>
                  <a:endParaRPr lang="da-DK" sz="1200" b="1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118" name="Rektangel 117"/>
              <p:cNvSpPr/>
              <p:nvPr/>
            </p:nvSpPr>
            <p:spPr>
              <a:xfrm>
                <a:off x="5688000" y="5472000"/>
                <a:ext cx="576000" cy="684000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da-DK" sz="12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85</a:t>
                </a:r>
              </a:p>
              <a:p>
                <a:pPr algn="ctr"/>
                <a:r>
                  <a:rPr lang="da-DK" sz="1200" b="1" dirty="0" smtClean="0">
                    <a:solidFill>
                      <a:schemeClr val="tx1"/>
                    </a:solidFill>
                    <a:latin typeface="Arial Narrow" pitchFamily="34" charset="0"/>
                  </a:rPr>
                  <a:t>5G</a:t>
                </a:r>
                <a:endParaRPr lang="da-DK" sz="120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20" name="Rektangel 119"/>
            <p:cNvSpPr/>
            <p:nvPr/>
          </p:nvSpPr>
          <p:spPr>
            <a:xfrm>
              <a:off x="5688000" y="6156000"/>
              <a:ext cx="576000" cy="68400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95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649152" y="285728"/>
            <a:ext cx="3423046" cy="4143412"/>
            <a:chOff x="136" y="528"/>
            <a:chExt cx="2435" cy="2948"/>
          </a:xfrm>
        </p:grpSpPr>
        <p:sp>
          <p:nvSpPr>
            <p:cNvPr id="17" name="Rectangle 5"/>
            <p:cNvSpPr>
              <a:spLocks noChangeAspect="1" noChangeArrowheads="1"/>
            </p:cNvSpPr>
            <p:nvPr/>
          </p:nvSpPr>
          <p:spPr bwMode="auto">
            <a:xfrm>
              <a:off x="143" y="528"/>
              <a:ext cx="2428" cy="29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" name="Line 6"/>
            <p:cNvSpPr>
              <a:spLocks noChangeAspect="1" noChangeShapeType="1"/>
            </p:cNvSpPr>
            <p:nvPr/>
          </p:nvSpPr>
          <p:spPr bwMode="auto">
            <a:xfrm>
              <a:off x="632" y="1102"/>
              <a:ext cx="1" cy="1718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Line 7"/>
            <p:cNvSpPr>
              <a:spLocks noChangeAspect="1" noChangeShapeType="1"/>
            </p:cNvSpPr>
            <p:nvPr/>
          </p:nvSpPr>
          <p:spPr bwMode="auto">
            <a:xfrm>
              <a:off x="1109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Line 8"/>
            <p:cNvSpPr>
              <a:spLocks noChangeAspect="1" noChangeShapeType="1"/>
            </p:cNvSpPr>
            <p:nvPr/>
          </p:nvSpPr>
          <p:spPr bwMode="auto">
            <a:xfrm>
              <a:off x="1386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Line 9"/>
            <p:cNvSpPr>
              <a:spLocks noChangeAspect="1" noChangeShapeType="1"/>
            </p:cNvSpPr>
            <p:nvPr/>
          </p:nvSpPr>
          <p:spPr bwMode="auto">
            <a:xfrm>
              <a:off x="1889" y="980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Line 10"/>
            <p:cNvSpPr>
              <a:spLocks noChangeAspect="1" noChangeShapeType="1"/>
            </p:cNvSpPr>
            <p:nvPr/>
          </p:nvSpPr>
          <p:spPr bwMode="auto">
            <a:xfrm>
              <a:off x="1473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Line 11"/>
            <p:cNvSpPr>
              <a:spLocks noChangeAspect="1" noChangeShapeType="1"/>
            </p:cNvSpPr>
            <p:nvPr/>
          </p:nvSpPr>
          <p:spPr bwMode="auto">
            <a:xfrm>
              <a:off x="1845" y="995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Line 12"/>
            <p:cNvSpPr>
              <a:spLocks noChangeAspect="1" noChangeShapeType="1"/>
            </p:cNvSpPr>
            <p:nvPr/>
          </p:nvSpPr>
          <p:spPr bwMode="auto">
            <a:xfrm>
              <a:off x="2080" y="1147"/>
              <a:ext cx="1" cy="1737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Line 13"/>
            <p:cNvSpPr>
              <a:spLocks noChangeAspect="1" noChangeShapeType="1"/>
            </p:cNvSpPr>
            <p:nvPr/>
          </p:nvSpPr>
          <p:spPr bwMode="auto">
            <a:xfrm>
              <a:off x="1654" y="988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Line 14"/>
            <p:cNvSpPr>
              <a:spLocks noChangeAspect="1" noChangeShapeType="1"/>
            </p:cNvSpPr>
            <p:nvPr/>
          </p:nvSpPr>
          <p:spPr bwMode="auto">
            <a:xfrm>
              <a:off x="1428" y="971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Line 15"/>
            <p:cNvSpPr>
              <a:spLocks noChangeAspect="1" noChangeShapeType="1"/>
            </p:cNvSpPr>
            <p:nvPr/>
          </p:nvSpPr>
          <p:spPr bwMode="auto">
            <a:xfrm>
              <a:off x="1811" y="979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Line 16"/>
            <p:cNvSpPr>
              <a:spLocks noChangeAspect="1" noChangeShapeType="1"/>
            </p:cNvSpPr>
            <p:nvPr/>
          </p:nvSpPr>
          <p:spPr bwMode="auto">
            <a:xfrm>
              <a:off x="1984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Line 17"/>
            <p:cNvSpPr>
              <a:spLocks noChangeAspect="1" noChangeShapeType="1"/>
            </p:cNvSpPr>
            <p:nvPr/>
          </p:nvSpPr>
          <p:spPr bwMode="auto">
            <a:xfrm>
              <a:off x="1620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Line 18"/>
            <p:cNvSpPr>
              <a:spLocks noChangeAspect="1" noChangeShapeType="1"/>
            </p:cNvSpPr>
            <p:nvPr/>
          </p:nvSpPr>
          <p:spPr bwMode="auto">
            <a:xfrm>
              <a:off x="1732" y="1104"/>
              <a:ext cx="2" cy="1857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Line 19"/>
            <p:cNvSpPr>
              <a:spLocks noChangeAspect="1" noChangeShapeType="1"/>
            </p:cNvSpPr>
            <p:nvPr/>
          </p:nvSpPr>
          <p:spPr bwMode="auto">
            <a:xfrm>
              <a:off x="1776" y="979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Line 20"/>
            <p:cNvSpPr>
              <a:spLocks noChangeAspect="1" noChangeShapeType="1"/>
            </p:cNvSpPr>
            <p:nvPr/>
          </p:nvSpPr>
          <p:spPr bwMode="auto">
            <a:xfrm>
              <a:off x="1586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Line 21"/>
            <p:cNvSpPr>
              <a:spLocks noChangeAspect="1" noChangeShapeType="1"/>
            </p:cNvSpPr>
            <p:nvPr/>
          </p:nvSpPr>
          <p:spPr bwMode="auto">
            <a:xfrm>
              <a:off x="1689" y="988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Line 22"/>
            <p:cNvSpPr>
              <a:spLocks noChangeAspect="1" noChangeShapeType="1"/>
            </p:cNvSpPr>
            <p:nvPr/>
          </p:nvSpPr>
          <p:spPr bwMode="auto">
            <a:xfrm>
              <a:off x="1507" y="988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Line 23"/>
            <p:cNvSpPr>
              <a:spLocks noChangeAspect="1" noChangeShapeType="1"/>
            </p:cNvSpPr>
            <p:nvPr/>
          </p:nvSpPr>
          <p:spPr bwMode="auto">
            <a:xfrm>
              <a:off x="1541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Line 24"/>
            <p:cNvSpPr>
              <a:spLocks noChangeAspect="1" noChangeShapeType="1"/>
            </p:cNvSpPr>
            <p:nvPr/>
          </p:nvSpPr>
          <p:spPr bwMode="auto">
            <a:xfrm>
              <a:off x="2027" y="1067"/>
              <a:ext cx="1" cy="184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Line 25"/>
            <p:cNvSpPr>
              <a:spLocks noChangeAspect="1" noChangeShapeType="1"/>
            </p:cNvSpPr>
            <p:nvPr/>
          </p:nvSpPr>
          <p:spPr bwMode="auto">
            <a:xfrm>
              <a:off x="1932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Line 26"/>
            <p:cNvSpPr>
              <a:spLocks noChangeAspect="1" noChangeShapeType="1"/>
            </p:cNvSpPr>
            <p:nvPr/>
          </p:nvSpPr>
          <p:spPr bwMode="auto">
            <a:xfrm>
              <a:off x="1065" y="1002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Line 27"/>
            <p:cNvSpPr>
              <a:spLocks noChangeAspect="1" noChangeShapeType="1"/>
            </p:cNvSpPr>
            <p:nvPr/>
          </p:nvSpPr>
          <p:spPr bwMode="auto">
            <a:xfrm>
              <a:off x="1013" y="1010"/>
              <a:ext cx="2" cy="1984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Line 28"/>
            <p:cNvSpPr>
              <a:spLocks noChangeAspect="1" noChangeShapeType="1"/>
            </p:cNvSpPr>
            <p:nvPr/>
          </p:nvSpPr>
          <p:spPr bwMode="auto">
            <a:xfrm>
              <a:off x="971" y="1025"/>
              <a:ext cx="0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Line 29"/>
            <p:cNvSpPr>
              <a:spLocks noChangeAspect="1" noChangeShapeType="1"/>
            </p:cNvSpPr>
            <p:nvPr/>
          </p:nvSpPr>
          <p:spPr bwMode="auto">
            <a:xfrm>
              <a:off x="1151" y="957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Line 30"/>
            <p:cNvSpPr>
              <a:spLocks noChangeAspect="1" noChangeShapeType="1"/>
            </p:cNvSpPr>
            <p:nvPr/>
          </p:nvSpPr>
          <p:spPr bwMode="auto">
            <a:xfrm>
              <a:off x="926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Line 31"/>
            <p:cNvSpPr>
              <a:spLocks noChangeAspect="1" noChangeShapeType="1"/>
            </p:cNvSpPr>
            <p:nvPr/>
          </p:nvSpPr>
          <p:spPr bwMode="auto">
            <a:xfrm>
              <a:off x="867" y="995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Line 32"/>
            <p:cNvSpPr>
              <a:spLocks noChangeAspect="1" noChangeShapeType="1"/>
            </p:cNvSpPr>
            <p:nvPr/>
          </p:nvSpPr>
          <p:spPr bwMode="auto">
            <a:xfrm>
              <a:off x="813" y="979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Line 33"/>
            <p:cNvSpPr>
              <a:spLocks noChangeAspect="1" noChangeShapeType="1"/>
            </p:cNvSpPr>
            <p:nvPr/>
          </p:nvSpPr>
          <p:spPr bwMode="auto">
            <a:xfrm>
              <a:off x="771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Line 34"/>
            <p:cNvSpPr>
              <a:spLocks noChangeAspect="1" noChangeShapeType="1"/>
            </p:cNvSpPr>
            <p:nvPr/>
          </p:nvSpPr>
          <p:spPr bwMode="auto">
            <a:xfrm>
              <a:off x="727" y="971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Line 35"/>
            <p:cNvSpPr>
              <a:spLocks noChangeAspect="1" noChangeShapeType="1"/>
            </p:cNvSpPr>
            <p:nvPr/>
          </p:nvSpPr>
          <p:spPr bwMode="auto">
            <a:xfrm>
              <a:off x="676" y="1147"/>
              <a:ext cx="1" cy="1718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Line 36"/>
            <p:cNvSpPr>
              <a:spLocks noChangeAspect="1" noChangeShapeType="1"/>
            </p:cNvSpPr>
            <p:nvPr/>
          </p:nvSpPr>
          <p:spPr bwMode="auto">
            <a:xfrm>
              <a:off x="588" y="1102"/>
              <a:ext cx="2" cy="1673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Line 37"/>
            <p:cNvSpPr>
              <a:spLocks noChangeAspect="1" noChangeShapeType="1"/>
            </p:cNvSpPr>
            <p:nvPr/>
          </p:nvSpPr>
          <p:spPr bwMode="auto">
            <a:xfrm>
              <a:off x="1247" y="949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Line 38"/>
            <p:cNvSpPr>
              <a:spLocks noChangeAspect="1" noChangeShapeType="1"/>
            </p:cNvSpPr>
            <p:nvPr/>
          </p:nvSpPr>
          <p:spPr bwMode="auto">
            <a:xfrm>
              <a:off x="1195" y="1018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Line 39"/>
            <p:cNvSpPr>
              <a:spLocks noChangeAspect="1" noChangeShapeType="1"/>
            </p:cNvSpPr>
            <p:nvPr/>
          </p:nvSpPr>
          <p:spPr bwMode="auto">
            <a:xfrm>
              <a:off x="1282" y="979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Line 40"/>
            <p:cNvSpPr>
              <a:spLocks noChangeAspect="1" noChangeShapeType="1"/>
            </p:cNvSpPr>
            <p:nvPr/>
          </p:nvSpPr>
          <p:spPr bwMode="auto">
            <a:xfrm>
              <a:off x="1325" y="949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41"/>
            <p:cNvSpPr>
              <a:spLocks noChangeAspect="1"/>
            </p:cNvSpPr>
            <p:nvPr/>
          </p:nvSpPr>
          <p:spPr bwMode="auto">
            <a:xfrm>
              <a:off x="259" y="632"/>
              <a:ext cx="2205" cy="1363"/>
            </a:xfrm>
            <a:custGeom>
              <a:avLst/>
              <a:gdLst/>
              <a:ahLst/>
              <a:cxnLst>
                <a:cxn ang="0">
                  <a:pos x="0" y="4716"/>
                </a:cxn>
                <a:cxn ang="0">
                  <a:pos x="18" y="4529"/>
                </a:cxn>
                <a:cxn ang="0">
                  <a:pos x="18" y="4231"/>
                </a:cxn>
                <a:cxn ang="0">
                  <a:pos x="38" y="3895"/>
                </a:cxn>
                <a:cxn ang="0">
                  <a:pos x="131" y="3411"/>
                </a:cxn>
                <a:cxn ang="0">
                  <a:pos x="337" y="2721"/>
                </a:cxn>
                <a:cxn ang="0">
                  <a:pos x="542" y="2237"/>
                </a:cxn>
                <a:cxn ang="0">
                  <a:pos x="842" y="1790"/>
                </a:cxn>
                <a:cxn ang="0">
                  <a:pos x="1066" y="1417"/>
                </a:cxn>
                <a:cxn ang="0">
                  <a:pos x="1422" y="1044"/>
                </a:cxn>
                <a:cxn ang="0">
                  <a:pos x="1665" y="802"/>
                </a:cxn>
                <a:cxn ang="0">
                  <a:pos x="2115" y="504"/>
                </a:cxn>
                <a:cxn ang="0">
                  <a:pos x="2452" y="318"/>
                </a:cxn>
                <a:cxn ang="0">
                  <a:pos x="2994" y="112"/>
                </a:cxn>
                <a:cxn ang="0">
                  <a:pos x="3574" y="0"/>
                </a:cxn>
                <a:cxn ang="0">
                  <a:pos x="3930" y="0"/>
                </a:cxn>
                <a:cxn ang="0">
                  <a:pos x="4547" y="57"/>
                </a:cxn>
                <a:cxn ang="0">
                  <a:pos x="5015" y="187"/>
                </a:cxn>
                <a:cxn ang="0">
                  <a:pos x="5482" y="391"/>
                </a:cxn>
                <a:cxn ang="0">
                  <a:pos x="5801" y="635"/>
                </a:cxn>
                <a:cxn ang="0">
                  <a:pos x="6456" y="1175"/>
                </a:cxn>
                <a:cxn ang="0">
                  <a:pos x="6886" y="1790"/>
                </a:cxn>
                <a:cxn ang="0">
                  <a:pos x="7223" y="2424"/>
                </a:cxn>
                <a:cxn ang="0">
                  <a:pos x="7429" y="2983"/>
                </a:cxn>
                <a:cxn ang="0">
                  <a:pos x="7634" y="3579"/>
                </a:cxn>
                <a:cxn ang="0">
                  <a:pos x="7728" y="4250"/>
                </a:cxn>
                <a:cxn ang="0">
                  <a:pos x="7747" y="4697"/>
                </a:cxn>
                <a:cxn ang="0">
                  <a:pos x="7728" y="4697"/>
                </a:cxn>
                <a:cxn ang="0">
                  <a:pos x="7728" y="4697"/>
                </a:cxn>
              </a:cxnLst>
              <a:rect l="0" t="0" r="r" b="b"/>
              <a:pathLst>
                <a:path w="7747" h="4716">
                  <a:moveTo>
                    <a:pt x="0" y="4716"/>
                  </a:moveTo>
                  <a:lnTo>
                    <a:pt x="18" y="4529"/>
                  </a:lnTo>
                  <a:lnTo>
                    <a:pt x="18" y="4231"/>
                  </a:lnTo>
                  <a:lnTo>
                    <a:pt x="38" y="3895"/>
                  </a:lnTo>
                  <a:lnTo>
                    <a:pt x="131" y="3411"/>
                  </a:lnTo>
                  <a:lnTo>
                    <a:pt x="337" y="2721"/>
                  </a:lnTo>
                  <a:lnTo>
                    <a:pt x="542" y="2237"/>
                  </a:lnTo>
                  <a:lnTo>
                    <a:pt x="842" y="1790"/>
                  </a:lnTo>
                  <a:lnTo>
                    <a:pt x="1066" y="1417"/>
                  </a:lnTo>
                  <a:lnTo>
                    <a:pt x="1422" y="1044"/>
                  </a:lnTo>
                  <a:lnTo>
                    <a:pt x="1665" y="802"/>
                  </a:lnTo>
                  <a:lnTo>
                    <a:pt x="2115" y="504"/>
                  </a:lnTo>
                  <a:lnTo>
                    <a:pt x="2452" y="318"/>
                  </a:lnTo>
                  <a:lnTo>
                    <a:pt x="2994" y="112"/>
                  </a:lnTo>
                  <a:lnTo>
                    <a:pt x="3574" y="0"/>
                  </a:lnTo>
                  <a:lnTo>
                    <a:pt x="3930" y="0"/>
                  </a:lnTo>
                  <a:lnTo>
                    <a:pt x="4547" y="57"/>
                  </a:lnTo>
                  <a:lnTo>
                    <a:pt x="5015" y="187"/>
                  </a:lnTo>
                  <a:lnTo>
                    <a:pt x="5482" y="391"/>
                  </a:lnTo>
                  <a:lnTo>
                    <a:pt x="5801" y="635"/>
                  </a:lnTo>
                  <a:lnTo>
                    <a:pt x="6456" y="1175"/>
                  </a:lnTo>
                  <a:lnTo>
                    <a:pt x="6886" y="1790"/>
                  </a:lnTo>
                  <a:lnTo>
                    <a:pt x="7223" y="2424"/>
                  </a:lnTo>
                  <a:lnTo>
                    <a:pt x="7429" y="2983"/>
                  </a:lnTo>
                  <a:lnTo>
                    <a:pt x="7634" y="3579"/>
                  </a:lnTo>
                  <a:lnTo>
                    <a:pt x="7728" y="4250"/>
                  </a:lnTo>
                  <a:lnTo>
                    <a:pt x="7747" y="4697"/>
                  </a:lnTo>
                  <a:lnTo>
                    <a:pt x="7728" y="4697"/>
                  </a:lnTo>
                  <a:lnTo>
                    <a:pt x="7728" y="4697"/>
                  </a:lnTo>
                </a:path>
              </a:pathLst>
            </a:custGeom>
            <a:noFill/>
            <a:ln w="20638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42"/>
            <p:cNvSpPr>
              <a:spLocks noChangeAspect="1"/>
            </p:cNvSpPr>
            <p:nvPr/>
          </p:nvSpPr>
          <p:spPr bwMode="auto">
            <a:xfrm>
              <a:off x="301" y="663"/>
              <a:ext cx="2115" cy="1320"/>
            </a:xfrm>
            <a:custGeom>
              <a:avLst/>
              <a:gdLst/>
              <a:ahLst/>
              <a:cxnLst>
                <a:cxn ang="0">
                  <a:pos x="0" y="4567"/>
                </a:cxn>
                <a:cxn ang="0">
                  <a:pos x="18" y="4213"/>
                </a:cxn>
                <a:cxn ang="0">
                  <a:pos x="56" y="3803"/>
                </a:cxn>
                <a:cxn ang="0">
                  <a:pos x="112" y="3374"/>
                </a:cxn>
                <a:cxn ang="0">
                  <a:pos x="262" y="2815"/>
                </a:cxn>
                <a:cxn ang="0">
                  <a:pos x="467" y="2312"/>
                </a:cxn>
                <a:cxn ang="0">
                  <a:pos x="786" y="1696"/>
                </a:cxn>
                <a:cxn ang="0">
                  <a:pos x="1142" y="1212"/>
                </a:cxn>
                <a:cxn ang="0">
                  <a:pos x="1553" y="821"/>
                </a:cxn>
                <a:cxn ang="0">
                  <a:pos x="1946" y="541"/>
                </a:cxn>
                <a:cxn ang="0">
                  <a:pos x="2414" y="280"/>
                </a:cxn>
                <a:cxn ang="0">
                  <a:pos x="3069" y="75"/>
                </a:cxn>
                <a:cxn ang="0">
                  <a:pos x="3518" y="0"/>
                </a:cxn>
                <a:cxn ang="0">
                  <a:pos x="4229" y="38"/>
                </a:cxn>
                <a:cxn ang="0">
                  <a:pos x="4771" y="186"/>
                </a:cxn>
                <a:cxn ang="0">
                  <a:pos x="5184" y="392"/>
                </a:cxn>
                <a:cxn ang="0">
                  <a:pos x="5708" y="709"/>
                </a:cxn>
                <a:cxn ang="0">
                  <a:pos x="6100" y="1100"/>
                </a:cxn>
                <a:cxn ang="0">
                  <a:pos x="6568" y="1678"/>
                </a:cxn>
                <a:cxn ang="0">
                  <a:pos x="6905" y="2275"/>
                </a:cxn>
                <a:cxn ang="0">
                  <a:pos x="7149" y="2853"/>
                </a:cxn>
                <a:cxn ang="0">
                  <a:pos x="7336" y="3467"/>
                </a:cxn>
                <a:cxn ang="0">
                  <a:pos x="7411" y="3876"/>
                </a:cxn>
                <a:cxn ang="0">
                  <a:pos x="7429" y="4306"/>
                </a:cxn>
                <a:cxn ang="0">
                  <a:pos x="7429" y="4567"/>
                </a:cxn>
                <a:cxn ang="0">
                  <a:pos x="6344" y="4567"/>
                </a:cxn>
                <a:cxn ang="0">
                  <a:pos x="6324" y="4045"/>
                </a:cxn>
                <a:cxn ang="0">
                  <a:pos x="6231" y="3485"/>
                </a:cxn>
                <a:cxn ang="0">
                  <a:pos x="6025" y="2946"/>
                </a:cxn>
                <a:cxn ang="0">
                  <a:pos x="5782" y="2480"/>
                </a:cxn>
                <a:cxn ang="0">
                  <a:pos x="5446" y="2014"/>
                </a:cxn>
                <a:cxn ang="0">
                  <a:pos x="5090" y="1660"/>
                </a:cxn>
                <a:cxn ang="0">
                  <a:pos x="4509" y="1305"/>
                </a:cxn>
                <a:cxn ang="0">
                  <a:pos x="3948" y="1137"/>
                </a:cxn>
                <a:cxn ang="0">
                  <a:pos x="3593" y="1119"/>
                </a:cxn>
                <a:cxn ang="0">
                  <a:pos x="3107" y="1175"/>
                </a:cxn>
                <a:cxn ang="0">
                  <a:pos x="2732" y="1323"/>
                </a:cxn>
                <a:cxn ang="0">
                  <a:pos x="2264" y="1641"/>
                </a:cxn>
                <a:cxn ang="0">
                  <a:pos x="1908" y="2125"/>
                </a:cxn>
                <a:cxn ang="0">
                  <a:pos x="1609" y="2516"/>
                </a:cxn>
                <a:cxn ang="0">
                  <a:pos x="1422" y="2908"/>
                </a:cxn>
                <a:cxn ang="0">
                  <a:pos x="1291" y="3262"/>
                </a:cxn>
                <a:cxn ang="0">
                  <a:pos x="1160" y="3728"/>
                </a:cxn>
                <a:cxn ang="0">
                  <a:pos x="1085" y="4213"/>
                </a:cxn>
                <a:cxn ang="0">
                  <a:pos x="1067" y="4567"/>
                </a:cxn>
                <a:cxn ang="0">
                  <a:pos x="1067" y="4567"/>
                </a:cxn>
                <a:cxn ang="0">
                  <a:pos x="0" y="4567"/>
                </a:cxn>
              </a:cxnLst>
              <a:rect l="0" t="0" r="r" b="b"/>
              <a:pathLst>
                <a:path w="7429" h="4567">
                  <a:moveTo>
                    <a:pt x="0" y="4567"/>
                  </a:moveTo>
                  <a:lnTo>
                    <a:pt x="18" y="4213"/>
                  </a:lnTo>
                  <a:lnTo>
                    <a:pt x="56" y="3803"/>
                  </a:lnTo>
                  <a:lnTo>
                    <a:pt x="112" y="3374"/>
                  </a:lnTo>
                  <a:lnTo>
                    <a:pt x="262" y="2815"/>
                  </a:lnTo>
                  <a:lnTo>
                    <a:pt x="467" y="2312"/>
                  </a:lnTo>
                  <a:lnTo>
                    <a:pt x="786" y="1696"/>
                  </a:lnTo>
                  <a:lnTo>
                    <a:pt x="1142" y="1212"/>
                  </a:lnTo>
                  <a:lnTo>
                    <a:pt x="1553" y="821"/>
                  </a:lnTo>
                  <a:lnTo>
                    <a:pt x="1946" y="541"/>
                  </a:lnTo>
                  <a:lnTo>
                    <a:pt x="2414" y="280"/>
                  </a:lnTo>
                  <a:lnTo>
                    <a:pt x="3069" y="75"/>
                  </a:lnTo>
                  <a:lnTo>
                    <a:pt x="3518" y="0"/>
                  </a:lnTo>
                  <a:lnTo>
                    <a:pt x="4229" y="38"/>
                  </a:lnTo>
                  <a:lnTo>
                    <a:pt x="4771" y="186"/>
                  </a:lnTo>
                  <a:lnTo>
                    <a:pt x="5184" y="392"/>
                  </a:lnTo>
                  <a:lnTo>
                    <a:pt x="5708" y="709"/>
                  </a:lnTo>
                  <a:lnTo>
                    <a:pt x="6100" y="1100"/>
                  </a:lnTo>
                  <a:lnTo>
                    <a:pt x="6568" y="1678"/>
                  </a:lnTo>
                  <a:lnTo>
                    <a:pt x="6905" y="2275"/>
                  </a:lnTo>
                  <a:lnTo>
                    <a:pt x="7149" y="2853"/>
                  </a:lnTo>
                  <a:lnTo>
                    <a:pt x="7336" y="3467"/>
                  </a:lnTo>
                  <a:lnTo>
                    <a:pt x="7411" y="3876"/>
                  </a:lnTo>
                  <a:lnTo>
                    <a:pt x="7429" y="4306"/>
                  </a:lnTo>
                  <a:lnTo>
                    <a:pt x="7429" y="4567"/>
                  </a:lnTo>
                  <a:lnTo>
                    <a:pt x="6344" y="4567"/>
                  </a:lnTo>
                  <a:lnTo>
                    <a:pt x="6324" y="4045"/>
                  </a:lnTo>
                  <a:lnTo>
                    <a:pt x="6231" y="3485"/>
                  </a:lnTo>
                  <a:lnTo>
                    <a:pt x="6025" y="2946"/>
                  </a:lnTo>
                  <a:lnTo>
                    <a:pt x="5782" y="2480"/>
                  </a:lnTo>
                  <a:lnTo>
                    <a:pt x="5446" y="2014"/>
                  </a:lnTo>
                  <a:lnTo>
                    <a:pt x="5090" y="1660"/>
                  </a:lnTo>
                  <a:lnTo>
                    <a:pt x="4509" y="1305"/>
                  </a:lnTo>
                  <a:lnTo>
                    <a:pt x="3948" y="1137"/>
                  </a:lnTo>
                  <a:lnTo>
                    <a:pt x="3593" y="1119"/>
                  </a:lnTo>
                  <a:lnTo>
                    <a:pt x="3107" y="1175"/>
                  </a:lnTo>
                  <a:lnTo>
                    <a:pt x="2732" y="1323"/>
                  </a:lnTo>
                  <a:lnTo>
                    <a:pt x="2264" y="1641"/>
                  </a:lnTo>
                  <a:lnTo>
                    <a:pt x="1908" y="2125"/>
                  </a:lnTo>
                  <a:lnTo>
                    <a:pt x="1609" y="2516"/>
                  </a:lnTo>
                  <a:lnTo>
                    <a:pt x="1422" y="2908"/>
                  </a:lnTo>
                  <a:lnTo>
                    <a:pt x="1291" y="3262"/>
                  </a:lnTo>
                  <a:lnTo>
                    <a:pt x="1160" y="3728"/>
                  </a:lnTo>
                  <a:lnTo>
                    <a:pt x="1085" y="4213"/>
                  </a:lnTo>
                  <a:lnTo>
                    <a:pt x="1067" y="4567"/>
                  </a:lnTo>
                  <a:lnTo>
                    <a:pt x="1067" y="4567"/>
                  </a:lnTo>
                  <a:lnTo>
                    <a:pt x="0" y="4567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43"/>
            <p:cNvSpPr>
              <a:spLocks noChangeAspect="1"/>
            </p:cNvSpPr>
            <p:nvPr/>
          </p:nvSpPr>
          <p:spPr bwMode="auto">
            <a:xfrm>
              <a:off x="477" y="1278"/>
              <a:ext cx="213" cy="199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618" y="689"/>
                </a:cxn>
                <a:cxn ang="0">
                  <a:pos x="711" y="521"/>
                </a:cxn>
                <a:cxn ang="0">
                  <a:pos x="748" y="447"/>
                </a:cxn>
                <a:cxn ang="0">
                  <a:pos x="748" y="298"/>
                </a:cxn>
                <a:cxn ang="0">
                  <a:pos x="730" y="148"/>
                </a:cxn>
                <a:cxn ang="0">
                  <a:pos x="636" y="37"/>
                </a:cxn>
                <a:cxn ang="0">
                  <a:pos x="374" y="0"/>
                </a:cxn>
                <a:cxn ang="0">
                  <a:pos x="243" y="0"/>
                </a:cxn>
                <a:cxn ang="0">
                  <a:pos x="130" y="75"/>
                </a:cxn>
                <a:cxn ang="0">
                  <a:pos x="130" y="75"/>
                </a:cxn>
                <a:cxn ang="0">
                  <a:pos x="0" y="373"/>
                </a:cxn>
              </a:cxnLst>
              <a:rect l="0" t="0" r="r" b="b"/>
              <a:pathLst>
                <a:path w="748" h="689">
                  <a:moveTo>
                    <a:pt x="0" y="373"/>
                  </a:moveTo>
                  <a:lnTo>
                    <a:pt x="618" y="689"/>
                  </a:lnTo>
                  <a:lnTo>
                    <a:pt x="711" y="521"/>
                  </a:lnTo>
                  <a:lnTo>
                    <a:pt x="748" y="447"/>
                  </a:lnTo>
                  <a:lnTo>
                    <a:pt x="748" y="298"/>
                  </a:lnTo>
                  <a:lnTo>
                    <a:pt x="730" y="148"/>
                  </a:lnTo>
                  <a:lnTo>
                    <a:pt x="636" y="37"/>
                  </a:lnTo>
                  <a:lnTo>
                    <a:pt x="374" y="0"/>
                  </a:lnTo>
                  <a:lnTo>
                    <a:pt x="243" y="0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44"/>
            <p:cNvSpPr>
              <a:spLocks noChangeAspect="1"/>
            </p:cNvSpPr>
            <p:nvPr/>
          </p:nvSpPr>
          <p:spPr bwMode="auto">
            <a:xfrm>
              <a:off x="477" y="1278"/>
              <a:ext cx="213" cy="199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618" y="689"/>
                </a:cxn>
                <a:cxn ang="0">
                  <a:pos x="711" y="521"/>
                </a:cxn>
                <a:cxn ang="0">
                  <a:pos x="748" y="447"/>
                </a:cxn>
                <a:cxn ang="0">
                  <a:pos x="748" y="298"/>
                </a:cxn>
                <a:cxn ang="0">
                  <a:pos x="730" y="148"/>
                </a:cxn>
                <a:cxn ang="0">
                  <a:pos x="636" y="37"/>
                </a:cxn>
                <a:cxn ang="0">
                  <a:pos x="374" y="0"/>
                </a:cxn>
                <a:cxn ang="0">
                  <a:pos x="243" y="0"/>
                </a:cxn>
                <a:cxn ang="0">
                  <a:pos x="130" y="75"/>
                </a:cxn>
                <a:cxn ang="0">
                  <a:pos x="130" y="75"/>
                </a:cxn>
                <a:cxn ang="0">
                  <a:pos x="0" y="373"/>
                </a:cxn>
              </a:cxnLst>
              <a:rect l="0" t="0" r="r" b="b"/>
              <a:pathLst>
                <a:path w="748" h="689">
                  <a:moveTo>
                    <a:pt x="0" y="373"/>
                  </a:moveTo>
                  <a:lnTo>
                    <a:pt x="618" y="689"/>
                  </a:lnTo>
                  <a:lnTo>
                    <a:pt x="711" y="521"/>
                  </a:lnTo>
                  <a:lnTo>
                    <a:pt x="748" y="447"/>
                  </a:lnTo>
                  <a:lnTo>
                    <a:pt x="748" y="298"/>
                  </a:lnTo>
                  <a:lnTo>
                    <a:pt x="730" y="148"/>
                  </a:lnTo>
                  <a:lnTo>
                    <a:pt x="636" y="37"/>
                  </a:lnTo>
                  <a:lnTo>
                    <a:pt x="374" y="0"/>
                  </a:lnTo>
                  <a:lnTo>
                    <a:pt x="243" y="0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0" y="373"/>
                  </a:lnTo>
                </a:path>
              </a:pathLst>
            </a:custGeom>
            <a:noFill/>
            <a:ln w="206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45"/>
            <p:cNvSpPr>
              <a:spLocks noChangeAspect="1"/>
            </p:cNvSpPr>
            <p:nvPr/>
          </p:nvSpPr>
          <p:spPr bwMode="auto">
            <a:xfrm>
              <a:off x="679" y="1032"/>
              <a:ext cx="225" cy="231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56" y="0"/>
                </a:cxn>
                <a:cxn ang="0">
                  <a:pos x="787" y="241"/>
                </a:cxn>
                <a:cxn ang="0">
                  <a:pos x="749" y="353"/>
                </a:cxn>
                <a:cxn ang="0">
                  <a:pos x="525" y="298"/>
                </a:cxn>
                <a:cxn ang="0">
                  <a:pos x="318" y="484"/>
                </a:cxn>
                <a:cxn ang="0">
                  <a:pos x="413" y="689"/>
                </a:cxn>
                <a:cxn ang="0">
                  <a:pos x="318" y="801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30"/>
                </a:cxn>
              </a:cxnLst>
              <a:rect l="0" t="0" r="r" b="b"/>
              <a:pathLst>
                <a:path w="787" h="801">
                  <a:moveTo>
                    <a:pt x="0" y="130"/>
                  </a:moveTo>
                  <a:lnTo>
                    <a:pt x="56" y="0"/>
                  </a:lnTo>
                  <a:lnTo>
                    <a:pt x="787" y="241"/>
                  </a:lnTo>
                  <a:lnTo>
                    <a:pt x="749" y="353"/>
                  </a:lnTo>
                  <a:lnTo>
                    <a:pt x="525" y="298"/>
                  </a:lnTo>
                  <a:lnTo>
                    <a:pt x="318" y="484"/>
                  </a:lnTo>
                  <a:lnTo>
                    <a:pt x="413" y="689"/>
                  </a:lnTo>
                  <a:lnTo>
                    <a:pt x="318" y="80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46"/>
            <p:cNvSpPr>
              <a:spLocks noChangeAspect="1"/>
            </p:cNvSpPr>
            <p:nvPr/>
          </p:nvSpPr>
          <p:spPr bwMode="auto">
            <a:xfrm>
              <a:off x="887" y="784"/>
              <a:ext cx="240" cy="264"/>
            </a:xfrm>
            <a:custGeom>
              <a:avLst/>
              <a:gdLst/>
              <a:ahLst/>
              <a:cxnLst>
                <a:cxn ang="0">
                  <a:pos x="299" y="914"/>
                </a:cxn>
                <a:cxn ang="0">
                  <a:pos x="0" y="318"/>
                </a:cxn>
                <a:cxn ang="0">
                  <a:pos x="131" y="225"/>
                </a:cxn>
                <a:cxn ang="0">
                  <a:pos x="599" y="448"/>
                </a:cxn>
                <a:cxn ang="0">
                  <a:pos x="392" y="75"/>
                </a:cxn>
                <a:cxn ang="0">
                  <a:pos x="524" y="0"/>
                </a:cxn>
                <a:cxn ang="0">
                  <a:pos x="841" y="616"/>
                </a:cxn>
                <a:cxn ang="0">
                  <a:pos x="711" y="671"/>
                </a:cxn>
                <a:cxn ang="0">
                  <a:pos x="187" y="391"/>
                </a:cxn>
                <a:cxn ang="0">
                  <a:pos x="430" y="839"/>
                </a:cxn>
                <a:cxn ang="0">
                  <a:pos x="430" y="839"/>
                </a:cxn>
                <a:cxn ang="0">
                  <a:pos x="299" y="914"/>
                </a:cxn>
              </a:cxnLst>
              <a:rect l="0" t="0" r="r" b="b"/>
              <a:pathLst>
                <a:path w="841" h="914">
                  <a:moveTo>
                    <a:pt x="299" y="914"/>
                  </a:moveTo>
                  <a:lnTo>
                    <a:pt x="0" y="318"/>
                  </a:lnTo>
                  <a:lnTo>
                    <a:pt x="131" y="225"/>
                  </a:lnTo>
                  <a:lnTo>
                    <a:pt x="599" y="448"/>
                  </a:lnTo>
                  <a:lnTo>
                    <a:pt x="392" y="75"/>
                  </a:lnTo>
                  <a:lnTo>
                    <a:pt x="524" y="0"/>
                  </a:lnTo>
                  <a:lnTo>
                    <a:pt x="841" y="616"/>
                  </a:lnTo>
                  <a:lnTo>
                    <a:pt x="711" y="671"/>
                  </a:lnTo>
                  <a:lnTo>
                    <a:pt x="187" y="391"/>
                  </a:lnTo>
                  <a:lnTo>
                    <a:pt x="430" y="839"/>
                  </a:lnTo>
                  <a:lnTo>
                    <a:pt x="430" y="839"/>
                  </a:lnTo>
                  <a:lnTo>
                    <a:pt x="299" y="9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47"/>
            <p:cNvSpPr>
              <a:spLocks noChangeAspect="1"/>
            </p:cNvSpPr>
            <p:nvPr/>
          </p:nvSpPr>
          <p:spPr bwMode="auto">
            <a:xfrm>
              <a:off x="1228" y="725"/>
              <a:ext cx="218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393" y="429"/>
                </a:cxn>
                <a:cxn ang="0">
                  <a:pos x="542" y="18"/>
                </a:cxn>
                <a:cxn ang="0">
                  <a:pos x="767" y="18"/>
                </a:cxn>
                <a:cxn ang="0">
                  <a:pos x="749" y="709"/>
                </a:cxn>
                <a:cxn ang="0">
                  <a:pos x="636" y="689"/>
                </a:cxn>
                <a:cxn ang="0">
                  <a:pos x="617" y="149"/>
                </a:cxn>
                <a:cxn ang="0">
                  <a:pos x="430" y="689"/>
                </a:cxn>
                <a:cxn ang="0">
                  <a:pos x="355" y="689"/>
                </a:cxn>
                <a:cxn ang="0">
                  <a:pos x="131" y="168"/>
                </a:cxn>
                <a:cxn ang="0">
                  <a:pos x="131" y="709"/>
                </a:cxn>
                <a:cxn ang="0">
                  <a:pos x="0" y="709"/>
                </a:cxn>
                <a:cxn ang="0">
                  <a:pos x="0" y="709"/>
                </a:cxn>
                <a:cxn ang="0">
                  <a:pos x="0" y="0"/>
                </a:cxn>
              </a:cxnLst>
              <a:rect l="0" t="0" r="r" b="b"/>
              <a:pathLst>
                <a:path w="767" h="709">
                  <a:moveTo>
                    <a:pt x="0" y="0"/>
                  </a:moveTo>
                  <a:lnTo>
                    <a:pt x="206" y="0"/>
                  </a:lnTo>
                  <a:lnTo>
                    <a:pt x="393" y="429"/>
                  </a:lnTo>
                  <a:lnTo>
                    <a:pt x="542" y="18"/>
                  </a:lnTo>
                  <a:lnTo>
                    <a:pt x="767" y="18"/>
                  </a:lnTo>
                  <a:lnTo>
                    <a:pt x="749" y="709"/>
                  </a:lnTo>
                  <a:lnTo>
                    <a:pt x="636" y="689"/>
                  </a:lnTo>
                  <a:lnTo>
                    <a:pt x="617" y="149"/>
                  </a:lnTo>
                  <a:lnTo>
                    <a:pt x="430" y="689"/>
                  </a:lnTo>
                  <a:lnTo>
                    <a:pt x="355" y="689"/>
                  </a:lnTo>
                  <a:lnTo>
                    <a:pt x="131" y="168"/>
                  </a:lnTo>
                  <a:lnTo>
                    <a:pt x="131" y="709"/>
                  </a:lnTo>
                  <a:lnTo>
                    <a:pt x="0" y="709"/>
                  </a:lnTo>
                  <a:lnTo>
                    <a:pt x="0" y="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48"/>
            <p:cNvSpPr>
              <a:spLocks noChangeAspect="1"/>
            </p:cNvSpPr>
            <p:nvPr/>
          </p:nvSpPr>
          <p:spPr bwMode="auto">
            <a:xfrm>
              <a:off x="1526" y="795"/>
              <a:ext cx="208" cy="258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618" y="0"/>
                </a:cxn>
                <a:cxn ang="0">
                  <a:pos x="730" y="55"/>
                </a:cxn>
                <a:cxn ang="0">
                  <a:pos x="711" y="893"/>
                </a:cxn>
                <a:cxn ang="0">
                  <a:pos x="561" y="820"/>
                </a:cxn>
                <a:cxn ang="0">
                  <a:pos x="561" y="614"/>
                </a:cxn>
                <a:cxn ang="0">
                  <a:pos x="318" y="465"/>
                </a:cxn>
                <a:cxn ang="0">
                  <a:pos x="206" y="595"/>
                </a:cxn>
                <a:cxn ang="0">
                  <a:pos x="206" y="595"/>
                </a:cxn>
                <a:cxn ang="0">
                  <a:pos x="0" y="559"/>
                </a:cxn>
              </a:cxnLst>
              <a:rect l="0" t="0" r="r" b="b"/>
              <a:pathLst>
                <a:path w="730" h="893">
                  <a:moveTo>
                    <a:pt x="0" y="559"/>
                  </a:moveTo>
                  <a:lnTo>
                    <a:pt x="618" y="0"/>
                  </a:lnTo>
                  <a:lnTo>
                    <a:pt x="730" y="55"/>
                  </a:lnTo>
                  <a:lnTo>
                    <a:pt x="711" y="893"/>
                  </a:lnTo>
                  <a:lnTo>
                    <a:pt x="561" y="820"/>
                  </a:lnTo>
                  <a:lnTo>
                    <a:pt x="561" y="614"/>
                  </a:lnTo>
                  <a:lnTo>
                    <a:pt x="318" y="465"/>
                  </a:lnTo>
                  <a:lnTo>
                    <a:pt x="206" y="595"/>
                  </a:lnTo>
                  <a:lnTo>
                    <a:pt x="206" y="595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49"/>
            <p:cNvSpPr>
              <a:spLocks noChangeAspect="1"/>
            </p:cNvSpPr>
            <p:nvPr/>
          </p:nvSpPr>
          <p:spPr bwMode="auto">
            <a:xfrm>
              <a:off x="1793" y="956"/>
              <a:ext cx="230" cy="292"/>
            </a:xfrm>
            <a:custGeom>
              <a:avLst/>
              <a:gdLst/>
              <a:ahLst/>
              <a:cxnLst>
                <a:cxn ang="0">
                  <a:pos x="0" y="540"/>
                </a:cxn>
                <a:cxn ang="0">
                  <a:pos x="506" y="0"/>
                </a:cxn>
                <a:cxn ang="0">
                  <a:pos x="711" y="167"/>
                </a:cxn>
                <a:cxn ang="0">
                  <a:pos x="805" y="298"/>
                </a:cxn>
                <a:cxn ang="0">
                  <a:pos x="805" y="391"/>
                </a:cxn>
                <a:cxn ang="0">
                  <a:pos x="768" y="466"/>
                </a:cxn>
                <a:cxn ang="0">
                  <a:pos x="711" y="559"/>
                </a:cxn>
                <a:cxn ang="0">
                  <a:pos x="618" y="578"/>
                </a:cxn>
                <a:cxn ang="0">
                  <a:pos x="544" y="559"/>
                </a:cxn>
                <a:cxn ang="0">
                  <a:pos x="544" y="653"/>
                </a:cxn>
                <a:cxn ang="0">
                  <a:pos x="544" y="746"/>
                </a:cxn>
                <a:cxn ang="0">
                  <a:pos x="469" y="801"/>
                </a:cxn>
                <a:cxn ang="0">
                  <a:pos x="506" y="858"/>
                </a:cxn>
                <a:cxn ang="0">
                  <a:pos x="506" y="951"/>
                </a:cxn>
                <a:cxn ang="0">
                  <a:pos x="506" y="1006"/>
                </a:cxn>
                <a:cxn ang="0">
                  <a:pos x="431" y="969"/>
                </a:cxn>
                <a:cxn ang="0">
                  <a:pos x="412" y="988"/>
                </a:cxn>
                <a:cxn ang="0">
                  <a:pos x="375" y="932"/>
                </a:cxn>
                <a:cxn ang="0">
                  <a:pos x="375" y="765"/>
                </a:cxn>
                <a:cxn ang="0">
                  <a:pos x="394" y="671"/>
                </a:cxn>
                <a:cxn ang="0">
                  <a:pos x="394" y="503"/>
                </a:cxn>
                <a:cxn ang="0">
                  <a:pos x="319" y="410"/>
                </a:cxn>
                <a:cxn ang="0">
                  <a:pos x="113" y="635"/>
                </a:cxn>
                <a:cxn ang="0">
                  <a:pos x="113" y="635"/>
                </a:cxn>
                <a:cxn ang="0">
                  <a:pos x="0" y="540"/>
                </a:cxn>
              </a:cxnLst>
              <a:rect l="0" t="0" r="r" b="b"/>
              <a:pathLst>
                <a:path w="805" h="1006">
                  <a:moveTo>
                    <a:pt x="0" y="540"/>
                  </a:moveTo>
                  <a:lnTo>
                    <a:pt x="506" y="0"/>
                  </a:lnTo>
                  <a:lnTo>
                    <a:pt x="711" y="167"/>
                  </a:lnTo>
                  <a:lnTo>
                    <a:pt x="805" y="298"/>
                  </a:lnTo>
                  <a:lnTo>
                    <a:pt x="805" y="391"/>
                  </a:lnTo>
                  <a:lnTo>
                    <a:pt x="768" y="466"/>
                  </a:lnTo>
                  <a:lnTo>
                    <a:pt x="711" y="559"/>
                  </a:lnTo>
                  <a:lnTo>
                    <a:pt x="618" y="578"/>
                  </a:lnTo>
                  <a:lnTo>
                    <a:pt x="544" y="559"/>
                  </a:lnTo>
                  <a:lnTo>
                    <a:pt x="544" y="653"/>
                  </a:lnTo>
                  <a:lnTo>
                    <a:pt x="544" y="746"/>
                  </a:lnTo>
                  <a:lnTo>
                    <a:pt x="469" y="801"/>
                  </a:lnTo>
                  <a:lnTo>
                    <a:pt x="506" y="858"/>
                  </a:lnTo>
                  <a:lnTo>
                    <a:pt x="506" y="951"/>
                  </a:lnTo>
                  <a:lnTo>
                    <a:pt x="506" y="1006"/>
                  </a:lnTo>
                  <a:lnTo>
                    <a:pt x="431" y="969"/>
                  </a:lnTo>
                  <a:lnTo>
                    <a:pt x="412" y="988"/>
                  </a:lnTo>
                  <a:lnTo>
                    <a:pt x="375" y="932"/>
                  </a:lnTo>
                  <a:lnTo>
                    <a:pt x="375" y="765"/>
                  </a:lnTo>
                  <a:lnTo>
                    <a:pt x="394" y="671"/>
                  </a:lnTo>
                  <a:lnTo>
                    <a:pt x="394" y="503"/>
                  </a:lnTo>
                  <a:lnTo>
                    <a:pt x="319" y="410"/>
                  </a:lnTo>
                  <a:lnTo>
                    <a:pt x="113" y="635"/>
                  </a:lnTo>
                  <a:lnTo>
                    <a:pt x="113" y="635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8" name="Freeform 50"/>
            <p:cNvSpPr>
              <a:spLocks noChangeAspect="1"/>
            </p:cNvSpPr>
            <p:nvPr/>
          </p:nvSpPr>
          <p:spPr bwMode="auto">
            <a:xfrm>
              <a:off x="1963" y="1207"/>
              <a:ext cx="272" cy="270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673" y="0"/>
                </a:cxn>
                <a:cxn ang="0">
                  <a:pos x="748" y="131"/>
                </a:cxn>
                <a:cxn ang="0">
                  <a:pos x="486" y="280"/>
                </a:cxn>
                <a:cxn ang="0">
                  <a:pos x="861" y="373"/>
                </a:cxn>
                <a:cxn ang="0">
                  <a:pos x="955" y="559"/>
                </a:cxn>
                <a:cxn ang="0">
                  <a:pos x="524" y="466"/>
                </a:cxn>
                <a:cxn ang="0">
                  <a:pos x="319" y="932"/>
                </a:cxn>
                <a:cxn ang="0">
                  <a:pos x="224" y="764"/>
                </a:cxn>
                <a:cxn ang="0">
                  <a:pos x="393" y="411"/>
                </a:cxn>
                <a:cxn ang="0">
                  <a:pos x="281" y="391"/>
                </a:cxn>
                <a:cxn ang="0">
                  <a:pos x="94" y="484"/>
                </a:cxn>
                <a:cxn ang="0">
                  <a:pos x="94" y="484"/>
                </a:cxn>
                <a:cxn ang="0">
                  <a:pos x="0" y="373"/>
                </a:cxn>
              </a:cxnLst>
              <a:rect l="0" t="0" r="r" b="b"/>
              <a:pathLst>
                <a:path w="955" h="932">
                  <a:moveTo>
                    <a:pt x="0" y="373"/>
                  </a:moveTo>
                  <a:lnTo>
                    <a:pt x="673" y="0"/>
                  </a:lnTo>
                  <a:lnTo>
                    <a:pt x="748" y="131"/>
                  </a:lnTo>
                  <a:lnTo>
                    <a:pt x="486" y="280"/>
                  </a:lnTo>
                  <a:lnTo>
                    <a:pt x="861" y="373"/>
                  </a:lnTo>
                  <a:lnTo>
                    <a:pt x="955" y="559"/>
                  </a:lnTo>
                  <a:lnTo>
                    <a:pt x="524" y="466"/>
                  </a:lnTo>
                  <a:lnTo>
                    <a:pt x="319" y="932"/>
                  </a:lnTo>
                  <a:lnTo>
                    <a:pt x="224" y="764"/>
                  </a:lnTo>
                  <a:lnTo>
                    <a:pt x="393" y="411"/>
                  </a:lnTo>
                  <a:lnTo>
                    <a:pt x="281" y="391"/>
                  </a:lnTo>
                  <a:lnTo>
                    <a:pt x="94" y="484"/>
                  </a:lnTo>
                  <a:lnTo>
                    <a:pt x="94" y="484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Freeform 51"/>
            <p:cNvSpPr>
              <a:spLocks noChangeAspect="1"/>
            </p:cNvSpPr>
            <p:nvPr/>
          </p:nvSpPr>
          <p:spPr bwMode="auto">
            <a:xfrm>
              <a:off x="1648" y="855"/>
              <a:ext cx="43" cy="69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149" y="0"/>
                </a:cxn>
                <a:cxn ang="0">
                  <a:pos x="149" y="243"/>
                </a:cxn>
                <a:cxn ang="0">
                  <a:pos x="149" y="243"/>
                </a:cxn>
                <a:cxn ang="0">
                  <a:pos x="0" y="168"/>
                </a:cxn>
              </a:cxnLst>
              <a:rect l="0" t="0" r="r" b="b"/>
              <a:pathLst>
                <a:path w="149" h="243">
                  <a:moveTo>
                    <a:pt x="0" y="168"/>
                  </a:moveTo>
                  <a:lnTo>
                    <a:pt x="149" y="0"/>
                  </a:lnTo>
                  <a:lnTo>
                    <a:pt x="149" y="243"/>
                  </a:lnTo>
                  <a:lnTo>
                    <a:pt x="149" y="24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0" name="Freeform 52"/>
            <p:cNvSpPr>
              <a:spLocks noChangeAspect="1"/>
            </p:cNvSpPr>
            <p:nvPr/>
          </p:nvSpPr>
          <p:spPr bwMode="auto">
            <a:xfrm>
              <a:off x="1910" y="1015"/>
              <a:ext cx="59" cy="65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06" y="75"/>
                </a:cxn>
                <a:cxn ang="0">
                  <a:pos x="206" y="149"/>
                </a:cxn>
                <a:cxn ang="0">
                  <a:pos x="206" y="187"/>
                </a:cxn>
                <a:cxn ang="0">
                  <a:pos x="131" y="224"/>
                </a:cxn>
                <a:cxn ang="0">
                  <a:pos x="75" y="187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31" y="0"/>
                </a:cxn>
              </a:cxnLst>
              <a:rect l="0" t="0" r="r" b="b"/>
              <a:pathLst>
                <a:path w="206" h="224">
                  <a:moveTo>
                    <a:pt x="131" y="0"/>
                  </a:moveTo>
                  <a:lnTo>
                    <a:pt x="206" y="75"/>
                  </a:lnTo>
                  <a:lnTo>
                    <a:pt x="206" y="149"/>
                  </a:lnTo>
                  <a:lnTo>
                    <a:pt x="206" y="187"/>
                  </a:lnTo>
                  <a:lnTo>
                    <a:pt x="131" y="224"/>
                  </a:lnTo>
                  <a:lnTo>
                    <a:pt x="75" y="187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Freeform 53"/>
            <p:cNvSpPr>
              <a:spLocks noChangeAspect="1"/>
            </p:cNvSpPr>
            <p:nvPr/>
          </p:nvSpPr>
          <p:spPr bwMode="auto">
            <a:xfrm>
              <a:off x="716" y="1074"/>
              <a:ext cx="69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224"/>
                </a:cxn>
                <a:cxn ang="0">
                  <a:pos x="243" y="94"/>
                </a:cxn>
                <a:cxn ang="0">
                  <a:pos x="243" y="94"/>
                </a:cxn>
                <a:cxn ang="0">
                  <a:pos x="0" y="0"/>
                </a:cxn>
              </a:cxnLst>
              <a:rect l="0" t="0" r="r" b="b"/>
              <a:pathLst>
                <a:path w="243" h="224">
                  <a:moveTo>
                    <a:pt x="0" y="0"/>
                  </a:moveTo>
                  <a:lnTo>
                    <a:pt x="112" y="22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2" name="Freeform 54"/>
            <p:cNvSpPr>
              <a:spLocks noChangeAspect="1"/>
            </p:cNvSpPr>
            <p:nvPr/>
          </p:nvSpPr>
          <p:spPr bwMode="auto">
            <a:xfrm>
              <a:off x="531" y="1316"/>
              <a:ext cx="128" cy="10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56" y="38"/>
                </a:cxn>
                <a:cxn ang="0">
                  <a:pos x="187" y="0"/>
                </a:cxn>
                <a:cxn ang="0">
                  <a:pos x="337" y="19"/>
                </a:cxn>
                <a:cxn ang="0">
                  <a:pos x="412" y="74"/>
                </a:cxn>
                <a:cxn ang="0">
                  <a:pos x="449" y="168"/>
                </a:cxn>
                <a:cxn ang="0">
                  <a:pos x="431" y="261"/>
                </a:cxn>
                <a:cxn ang="0">
                  <a:pos x="374" y="372"/>
                </a:cxn>
                <a:cxn ang="0">
                  <a:pos x="374" y="372"/>
                </a:cxn>
                <a:cxn ang="0">
                  <a:pos x="0" y="149"/>
                </a:cxn>
              </a:cxnLst>
              <a:rect l="0" t="0" r="r" b="b"/>
              <a:pathLst>
                <a:path w="449" h="372">
                  <a:moveTo>
                    <a:pt x="0" y="149"/>
                  </a:moveTo>
                  <a:lnTo>
                    <a:pt x="56" y="38"/>
                  </a:lnTo>
                  <a:lnTo>
                    <a:pt x="187" y="0"/>
                  </a:lnTo>
                  <a:lnTo>
                    <a:pt x="337" y="19"/>
                  </a:lnTo>
                  <a:lnTo>
                    <a:pt x="412" y="74"/>
                  </a:lnTo>
                  <a:lnTo>
                    <a:pt x="449" y="168"/>
                  </a:lnTo>
                  <a:lnTo>
                    <a:pt x="431" y="261"/>
                  </a:lnTo>
                  <a:lnTo>
                    <a:pt x="374" y="372"/>
                  </a:lnTo>
                  <a:lnTo>
                    <a:pt x="374" y="372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Freeform 55"/>
            <p:cNvSpPr>
              <a:spLocks noChangeAspect="1"/>
            </p:cNvSpPr>
            <p:nvPr/>
          </p:nvSpPr>
          <p:spPr bwMode="auto">
            <a:xfrm>
              <a:off x="310" y="1968"/>
              <a:ext cx="2106" cy="1290"/>
            </a:xfrm>
            <a:custGeom>
              <a:avLst/>
              <a:gdLst/>
              <a:ahLst/>
              <a:cxnLst>
                <a:cxn ang="0">
                  <a:pos x="7386" y="0"/>
                </a:cxn>
                <a:cxn ang="0">
                  <a:pos x="7368" y="346"/>
                </a:cxn>
                <a:cxn ang="0">
                  <a:pos x="7330" y="747"/>
                </a:cxn>
                <a:cxn ang="0">
                  <a:pos x="7275" y="1166"/>
                </a:cxn>
                <a:cxn ang="0">
                  <a:pos x="7126" y="1712"/>
                </a:cxn>
                <a:cxn ang="0">
                  <a:pos x="6921" y="2204"/>
                </a:cxn>
                <a:cxn ang="0">
                  <a:pos x="6604" y="2805"/>
                </a:cxn>
                <a:cxn ang="0">
                  <a:pos x="6251" y="3279"/>
                </a:cxn>
                <a:cxn ang="0">
                  <a:pos x="5841" y="3661"/>
                </a:cxn>
                <a:cxn ang="0">
                  <a:pos x="5451" y="3934"/>
                </a:cxn>
                <a:cxn ang="0">
                  <a:pos x="4987" y="4189"/>
                </a:cxn>
                <a:cxn ang="0">
                  <a:pos x="4335" y="4389"/>
                </a:cxn>
                <a:cxn ang="0">
                  <a:pos x="3888" y="4463"/>
                </a:cxn>
                <a:cxn ang="0">
                  <a:pos x="3182" y="4426"/>
                </a:cxn>
                <a:cxn ang="0">
                  <a:pos x="2642" y="4280"/>
                </a:cxn>
                <a:cxn ang="0">
                  <a:pos x="2233" y="4080"/>
                </a:cxn>
                <a:cxn ang="0">
                  <a:pos x="1711" y="3770"/>
                </a:cxn>
                <a:cxn ang="0">
                  <a:pos x="1321" y="3388"/>
                </a:cxn>
                <a:cxn ang="0">
                  <a:pos x="855" y="2823"/>
                </a:cxn>
                <a:cxn ang="0">
                  <a:pos x="520" y="2241"/>
                </a:cxn>
                <a:cxn ang="0">
                  <a:pos x="279" y="1676"/>
                </a:cxn>
                <a:cxn ang="0">
                  <a:pos x="93" y="1075"/>
                </a:cxn>
                <a:cxn ang="0">
                  <a:pos x="18" y="675"/>
                </a:cxn>
                <a:cxn ang="0">
                  <a:pos x="0" y="255"/>
                </a:cxn>
                <a:cxn ang="0">
                  <a:pos x="0" y="0"/>
                </a:cxn>
                <a:cxn ang="0">
                  <a:pos x="1078" y="0"/>
                </a:cxn>
                <a:cxn ang="0">
                  <a:pos x="1098" y="511"/>
                </a:cxn>
                <a:cxn ang="0">
                  <a:pos x="1191" y="1057"/>
                </a:cxn>
                <a:cxn ang="0">
                  <a:pos x="1395" y="1585"/>
                </a:cxn>
                <a:cxn ang="0">
                  <a:pos x="1637" y="2040"/>
                </a:cxn>
                <a:cxn ang="0">
                  <a:pos x="1972" y="2496"/>
                </a:cxn>
                <a:cxn ang="0">
                  <a:pos x="2325" y="2841"/>
                </a:cxn>
                <a:cxn ang="0">
                  <a:pos x="2903" y="3187"/>
                </a:cxn>
                <a:cxn ang="0">
                  <a:pos x="3460" y="3352"/>
                </a:cxn>
                <a:cxn ang="0">
                  <a:pos x="3814" y="3370"/>
                </a:cxn>
                <a:cxn ang="0">
                  <a:pos x="4297" y="3315"/>
                </a:cxn>
                <a:cxn ang="0">
                  <a:pos x="4670" y="3169"/>
                </a:cxn>
                <a:cxn ang="0">
                  <a:pos x="5135" y="2859"/>
                </a:cxn>
                <a:cxn ang="0">
                  <a:pos x="5489" y="2386"/>
                </a:cxn>
                <a:cxn ang="0">
                  <a:pos x="5786" y="2004"/>
                </a:cxn>
                <a:cxn ang="0">
                  <a:pos x="5972" y="1622"/>
                </a:cxn>
                <a:cxn ang="0">
                  <a:pos x="6102" y="1276"/>
                </a:cxn>
                <a:cxn ang="0">
                  <a:pos x="6233" y="820"/>
                </a:cxn>
                <a:cxn ang="0">
                  <a:pos x="6307" y="346"/>
                </a:cxn>
                <a:cxn ang="0">
                  <a:pos x="6326" y="0"/>
                </a:cxn>
                <a:cxn ang="0">
                  <a:pos x="6326" y="0"/>
                </a:cxn>
                <a:cxn ang="0">
                  <a:pos x="7386" y="0"/>
                </a:cxn>
              </a:cxnLst>
              <a:rect l="0" t="0" r="r" b="b"/>
              <a:pathLst>
                <a:path w="7386" h="4463">
                  <a:moveTo>
                    <a:pt x="7386" y="0"/>
                  </a:moveTo>
                  <a:lnTo>
                    <a:pt x="7368" y="346"/>
                  </a:lnTo>
                  <a:lnTo>
                    <a:pt x="7330" y="747"/>
                  </a:lnTo>
                  <a:lnTo>
                    <a:pt x="7275" y="1166"/>
                  </a:lnTo>
                  <a:lnTo>
                    <a:pt x="7126" y="1712"/>
                  </a:lnTo>
                  <a:lnTo>
                    <a:pt x="6921" y="2204"/>
                  </a:lnTo>
                  <a:lnTo>
                    <a:pt x="6604" y="2805"/>
                  </a:lnTo>
                  <a:lnTo>
                    <a:pt x="6251" y="3279"/>
                  </a:lnTo>
                  <a:lnTo>
                    <a:pt x="5841" y="3661"/>
                  </a:lnTo>
                  <a:lnTo>
                    <a:pt x="5451" y="3934"/>
                  </a:lnTo>
                  <a:lnTo>
                    <a:pt x="4987" y="4189"/>
                  </a:lnTo>
                  <a:lnTo>
                    <a:pt x="4335" y="4389"/>
                  </a:lnTo>
                  <a:lnTo>
                    <a:pt x="3888" y="4463"/>
                  </a:lnTo>
                  <a:lnTo>
                    <a:pt x="3182" y="4426"/>
                  </a:lnTo>
                  <a:lnTo>
                    <a:pt x="2642" y="4280"/>
                  </a:lnTo>
                  <a:lnTo>
                    <a:pt x="2233" y="4080"/>
                  </a:lnTo>
                  <a:lnTo>
                    <a:pt x="1711" y="3770"/>
                  </a:lnTo>
                  <a:lnTo>
                    <a:pt x="1321" y="3388"/>
                  </a:lnTo>
                  <a:lnTo>
                    <a:pt x="855" y="2823"/>
                  </a:lnTo>
                  <a:lnTo>
                    <a:pt x="520" y="2241"/>
                  </a:lnTo>
                  <a:lnTo>
                    <a:pt x="279" y="1676"/>
                  </a:lnTo>
                  <a:lnTo>
                    <a:pt x="93" y="1075"/>
                  </a:lnTo>
                  <a:lnTo>
                    <a:pt x="18" y="675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1078" y="0"/>
                  </a:lnTo>
                  <a:lnTo>
                    <a:pt x="1098" y="511"/>
                  </a:lnTo>
                  <a:lnTo>
                    <a:pt x="1191" y="1057"/>
                  </a:lnTo>
                  <a:lnTo>
                    <a:pt x="1395" y="1585"/>
                  </a:lnTo>
                  <a:lnTo>
                    <a:pt x="1637" y="2040"/>
                  </a:lnTo>
                  <a:lnTo>
                    <a:pt x="1972" y="2496"/>
                  </a:lnTo>
                  <a:lnTo>
                    <a:pt x="2325" y="2841"/>
                  </a:lnTo>
                  <a:lnTo>
                    <a:pt x="2903" y="3187"/>
                  </a:lnTo>
                  <a:lnTo>
                    <a:pt x="3460" y="3352"/>
                  </a:lnTo>
                  <a:lnTo>
                    <a:pt x="3814" y="3370"/>
                  </a:lnTo>
                  <a:lnTo>
                    <a:pt x="4297" y="3315"/>
                  </a:lnTo>
                  <a:lnTo>
                    <a:pt x="4670" y="3169"/>
                  </a:lnTo>
                  <a:lnTo>
                    <a:pt x="5135" y="2859"/>
                  </a:lnTo>
                  <a:lnTo>
                    <a:pt x="5489" y="2386"/>
                  </a:lnTo>
                  <a:lnTo>
                    <a:pt x="5786" y="2004"/>
                  </a:lnTo>
                  <a:lnTo>
                    <a:pt x="5972" y="1622"/>
                  </a:lnTo>
                  <a:lnTo>
                    <a:pt x="6102" y="1276"/>
                  </a:lnTo>
                  <a:lnTo>
                    <a:pt x="6233" y="820"/>
                  </a:lnTo>
                  <a:lnTo>
                    <a:pt x="6307" y="346"/>
                  </a:lnTo>
                  <a:lnTo>
                    <a:pt x="6326" y="0"/>
                  </a:lnTo>
                  <a:lnTo>
                    <a:pt x="6326" y="0"/>
                  </a:lnTo>
                  <a:lnTo>
                    <a:pt x="7386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Freeform 56"/>
            <p:cNvSpPr>
              <a:spLocks noChangeAspect="1"/>
            </p:cNvSpPr>
            <p:nvPr/>
          </p:nvSpPr>
          <p:spPr bwMode="auto">
            <a:xfrm>
              <a:off x="255" y="1963"/>
              <a:ext cx="2199" cy="13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492"/>
                </a:cxn>
                <a:cxn ang="0">
                  <a:pos x="75" y="892"/>
                </a:cxn>
                <a:cxn ang="0">
                  <a:pos x="149" y="1329"/>
                </a:cxn>
                <a:cxn ang="0">
                  <a:pos x="297" y="1802"/>
                </a:cxn>
                <a:cxn ang="0">
                  <a:pos x="428" y="2148"/>
                </a:cxn>
                <a:cxn ang="0">
                  <a:pos x="633" y="2549"/>
                </a:cxn>
                <a:cxn ang="0">
                  <a:pos x="930" y="3005"/>
                </a:cxn>
                <a:cxn ang="0">
                  <a:pos x="1266" y="3460"/>
                </a:cxn>
                <a:cxn ang="0">
                  <a:pos x="1600" y="3787"/>
                </a:cxn>
                <a:cxn ang="0">
                  <a:pos x="1954" y="4060"/>
                </a:cxn>
                <a:cxn ang="0">
                  <a:pos x="2419" y="4315"/>
                </a:cxn>
                <a:cxn ang="0">
                  <a:pos x="3051" y="4552"/>
                </a:cxn>
                <a:cxn ang="0">
                  <a:pos x="3368" y="4607"/>
                </a:cxn>
                <a:cxn ang="0">
                  <a:pos x="3963" y="4643"/>
                </a:cxn>
                <a:cxn ang="0">
                  <a:pos x="4484" y="4607"/>
                </a:cxn>
                <a:cxn ang="0">
                  <a:pos x="5005" y="4479"/>
                </a:cxn>
                <a:cxn ang="0">
                  <a:pos x="5693" y="4188"/>
                </a:cxn>
                <a:cxn ang="0">
                  <a:pos x="6029" y="3952"/>
                </a:cxn>
                <a:cxn ang="0">
                  <a:pos x="6512" y="3478"/>
                </a:cxn>
                <a:cxn ang="0">
                  <a:pos x="6792" y="3077"/>
                </a:cxn>
                <a:cxn ang="0">
                  <a:pos x="7089" y="2567"/>
                </a:cxn>
                <a:cxn ang="0">
                  <a:pos x="7424" y="1802"/>
                </a:cxn>
                <a:cxn ang="0">
                  <a:pos x="7573" y="1292"/>
                </a:cxn>
                <a:cxn ang="0">
                  <a:pos x="7666" y="765"/>
                </a:cxn>
                <a:cxn ang="0">
                  <a:pos x="7703" y="328"/>
                </a:cxn>
                <a:cxn ang="0">
                  <a:pos x="7721" y="18"/>
                </a:cxn>
                <a:cxn ang="0">
                  <a:pos x="7721" y="18"/>
                </a:cxn>
              </a:cxnLst>
              <a:rect l="0" t="0" r="r" b="b"/>
              <a:pathLst>
                <a:path w="7721" h="4643">
                  <a:moveTo>
                    <a:pt x="0" y="0"/>
                  </a:moveTo>
                  <a:lnTo>
                    <a:pt x="18" y="492"/>
                  </a:lnTo>
                  <a:lnTo>
                    <a:pt x="75" y="892"/>
                  </a:lnTo>
                  <a:lnTo>
                    <a:pt x="149" y="1329"/>
                  </a:lnTo>
                  <a:lnTo>
                    <a:pt x="297" y="1802"/>
                  </a:lnTo>
                  <a:lnTo>
                    <a:pt x="428" y="2148"/>
                  </a:lnTo>
                  <a:lnTo>
                    <a:pt x="633" y="2549"/>
                  </a:lnTo>
                  <a:lnTo>
                    <a:pt x="930" y="3005"/>
                  </a:lnTo>
                  <a:lnTo>
                    <a:pt x="1266" y="3460"/>
                  </a:lnTo>
                  <a:lnTo>
                    <a:pt x="1600" y="3787"/>
                  </a:lnTo>
                  <a:lnTo>
                    <a:pt x="1954" y="4060"/>
                  </a:lnTo>
                  <a:lnTo>
                    <a:pt x="2419" y="4315"/>
                  </a:lnTo>
                  <a:lnTo>
                    <a:pt x="3051" y="4552"/>
                  </a:lnTo>
                  <a:lnTo>
                    <a:pt x="3368" y="4607"/>
                  </a:lnTo>
                  <a:lnTo>
                    <a:pt x="3963" y="4643"/>
                  </a:lnTo>
                  <a:lnTo>
                    <a:pt x="4484" y="4607"/>
                  </a:lnTo>
                  <a:lnTo>
                    <a:pt x="5005" y="4479"/>
                  </a:lnTo>
                  <a:lnTo>
                    <a:pt x="5693" y="4188"/>
                  </a:lnTo>
                  <a:lnTo>
                    <a:pt x="6029" y="3952"/>
                  </a:lnTo>
                  <a:lnTo>
                    <a:pt x="6512" y="3478"/>
                  </a:lnTo>
                  <a:lnTo>
                    <a:pt x="6792" y="3077"/>
                  </a:lnTo>
                  <a:lnTo>
                    <a:pt x="7089" y="2567"/>
                  </a:lnTo>
                  <a:lnTo>
                    <a:pt x="7424" y="1802"/>
                  </a:lnTo>
                  <a:lnTo>
                    <a:pt x="7573" y="1292"/>
                  </a:lnTo>
                  <a:lnTo>
                    <a:pt x="7666" y="765"/>
                  </a:lnTo>
                  <a:lnTo>
                    <a:pt x="7703" y="328"/>
                  </a:lnTo>
                  <a:lnTo>
                    <a:pt x="7721" y="18"/>
                  </a:lnTo>
                  <a:lnTo>
                    <a:pt x="7721" y="18"/>
                  </a:lnTo>
                </a:path>
              </a:pathLst>
            </a:custGeom>
            <a:noFill/>
            <a:ln w="20638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Freeform 57"/>
            <p:cNvSpPr>
              <a:spLocks noChangeAspect="1"/>
            </p:cNvSpPr>
            <p:nvPr/>
          </p:nvSpPr>
          <p:spPr bwMode="auto">
            <a:xfrm>
              <a:off x="496" y="2508"/>
              <a:ext cx="191" cy="13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2" y="376"/>
                </a:cxn>
                <a:cxn ang="0">
                  <a:pos x="260" y="274"/>
                </a:cxn>
                <a:cxn ang="0">
                  <a:pos x="322" y="356"/>
                </a:cxn>
                <a:cxn ang="0">
                  <a:pos x="385" y="427"/>
                </a:cxn>
                <a:cxn ang="0">
                  <a:pos x="467" y="448"/>
                </a:cxn>
                <a:cxn ang="0">
                  <a:pos x="572" y="437"/>
                </a:cxn>
                <a:cxn ang="0">
                  <a:pos x="666" y="356"/>
                </a:cxn>
                <a:cxn ang="0">
                  <a:pos x="666" y="274"/>
                </a:cxn>
                <a:cxn ang="0">
                  <a:pos x="666" y="203"/>
                </a:cxn>
                <a:cxn ang="0">
                  <a:pos x="644" y="132"/>
                </a:cxn>
                <a:cxn ang="0">
                  <a:pos x="551" y="0"/>
                </a:cxn>
                <a:cxn ang="0">
                  <a:pos x="551" y="0"/>
                </a:cxn>
                <a:cxn ang="0">
                  <a:pos x="0" y="284"/>
                </a:cxn>
              </a:cxnLst>
              <a:rect l="0" t="0" r="r" b="b"/>
              <a:pathLst>
                <a:path w="666" h="448">
                  <a:moveTo>
                    <a:pt x="0" y="284"/>
                  </a:moveTo>
                  <a:lnTo>
                    <a:pt x="42" y="376"/>
                  </a:lnTo>
                  <a:lnTo>
                    <a:pt x="260" y="274"/>
                  </a:lnTo>
                  <a:lnTo>
                    <a:pt x="322" y="356"/>
                  </a:lnTo>
                  <a:lnTo>
                    <a:pt x="385" y="427"/>
                  </a:lnTo>
                  <a:lnTo>
                    <a:pt x="467" y="448"/>
                  </a:lnTo>
                  <a:lnTo>
                    <a:pt x="572" y="437"/>
                  </a:lnTo>
                  <a:lnTo>
                    <a:pt x="666" y="356"/>
                  </a:lnTo>
                  <a:lnTo>
                    <a:pt x="666" y="274"/>
                  </a:lnTo>
                  <a:lnTo>
                    <a:pt x="666" y="203"/>
                  </a:lnTo>
                  <a:lnTo>
                    <a:pt x="644" y="132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Freeform 58"/>
            <p:cNvSpPr>
              <a:spLocks noChangeAspect="1"/>
            </p:cNvSpPr>
            <p:nvPr/>
          </p:nvSpPr>
          <p:spPr bwMode="auto">
            <a:xfrm>
              <a:off x="607" y="2549"/>
              <a:ext cx="50" cy="5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45" y="49"/>
                </a:cxn>
                <a:cxn ang="0">
                  <a:pos x="177" y="102"/>
                </a:cxn>
                <a:cxn ang="0">
                  <a:pos x="177" y="151"/>
                </a:cxn>
                <a:cxn ang="0">
                  <a:pos x="145" y="192"/>
                </a:cxn>
                <a:cxn ang="0">
                  <a:pos x="94" y="182"/>
                </a:cxn>
                <a:cxn ang="0">
                  <a:pos x="52" y="162"/>
                </a:cxn>
                <a:cxn ang="0">
                  <a:pos x="10" y="112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35" y="0"/>
                </a:cxn>
              </a:cxnLst>
              <a:rect l="0" t="0" r="r" b="b"/>
              <a:pathLst>
                <a:path w="177" h="192">
                  <a:moveTo>
                    <a:pt x="135" y="0"/>
                  </a:moveTo>
                  <a:lnTo>
                    <a:pt x="145" y="49"/>
                  </a:lnTo>
                  <a:lnTo>
                    <a:pt x="177" y="102"/>
                  </a:lnTo>
                  <a:lnTo>
                    <a:pt x="177" y="151"/>
                  </a:lnTo>
                  <a:lnTo>
                    <a:pt x="145" y="192"/>
                  </a:lnTo>
                  <a:lnTo>
                    <a:pt x="94" y="182"/>
                  </a:lnTo>
                  <a:lnTo>
                    <a:pt x="52" y="162"/>
                  </a:lnTo>
                  <a:lnTo>
                    <a:pt x="10" y="11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Freeform 59"/>
            <p:cNvSpPr>
              <a:spLocks noChangeAspect="1"/>
            </p:cNvSpPr>
            <p:nvPr/>
          </p:nvSpPr>
          <p:spPr bwMode="auto">
            <a:xfrm>
              <a:off x="600" y="2654"/>
              <a:ext cx="178" cy="167"/>
            </a:xfrm>
            <a:custGeom>
              <a:avLst/>
              <a:gdLst/>
              <a:ahLst/>
              <a:cxnLst>
                <a:cxn ang="0">
                  <a:pos x="250" y="60"/>
                </a:cxn>
                <a:cxn ang="0">
                  <a:pos x="354" y="11"/>
                </a:cxn>
                <a:cxn ang="0">
                  <a:pos x="406" y="0"/>
                </a:cxn>
                <a:cxn ang="0">
                  <a:pos x="509" y="30"/>
                </a:cxn>
                <a:cxn ang="0">
                  <a:pos x="572" y="111"/>
                </a:cxn>
                <a:cxn ang="0">
                  <a:pos x="624" y="203"/>
                </a:cxn>
                <a:cxn ang="0">
                  <a:pos x="603" y="326"/>
                </a:cxn>
                <a:cxn ang="0">
                  <a:pos x="551" y="416"/>
                </a:cxn>
                <a:cxn ang="0">
                  <a:pos x="447" y="498"/>
                </a:cxn>
                <a:cxn ang="0">
                  <a:pos x="332" y="569"/>
                </a:cxn>
                <a:cxn ang="0">
                  <a:pos x="239" y="580"/>
                </a:cxn>
                <a:cxn ang="0">
                  <a:pos x="125" y="559"/>
                </a:cxn>
                <a:cxn ang="0">
                  <a:pos x="22" y="498"/>
                </a:cxn>
                <a:cxn ang="0">
                  <a:pos x="0" y="396"/>
                </a:cxn>
                <a:cxn ang="0">
                  <a:pos x="10" y="295"/>
                </a:cxn>
                <a:cxn ang="0">
                  <a:pos x="73" y="183"/>
                </a:cxn>
                <a:cxn ang="0">
                  <a:pos x="135" y="132"/>
                </a:cxn>
                <a:cxn ang="0">
                  <a:pos x="135" y="132"/>
                </a:cxn>
                <a:cxn ang="0">
                  <a:pos x="250" y="60"/>
                </a:cxn>
              </a:cxnLst>
              <a:rect l="0" t="0" r="r" b="b"/>
              <a:pathLst>
                <a:path w="624" h="580">
                  <a:moveTo>
                    <a:pt x="250" y="60"/>
                  </a:moveTo>
                  <a:lnTo>
                    <a:pt x="354" y="11"/>
                  </a:lnTo>
                  <a:lnTo>
                    <a:pt x="406" y="0"/>
                  </a:lnTo>
                  <a:lnTo>
                    <a:pt x="509" y="30"/>
                  </a:lnTo>
                  <a:lnTo>
                    <a:pt x="572" y="111"/>
                  </a:lnTo>
                  <a:lnTo>
                    <a:pt x="624" y="203"/>
                  </a:lnTo>
                  <a:lnTo>
                    <a:pt x="603" y="326"/>
                  </a:lnTo>
                  <a:lnTo>
                    <a:pt x="551" y="416"/>
                  </a:lnTo>
                  <a:lnTo>
                    <a:pt x="447" y="498"/>
                  </a:lnTo>
                  <a:lnTo>
                    <a:pt x="332" y="569"/>
                  </a:lnTo>
                  <a:lnTo>
                    <a:pt x="239" y="580"/>
                  </a:lnTo>
                  <a:lnTo>
                    <a:pt x="125" y="559"/>
                  </a:lnTo>
                  <a:lnTo>
                    <a:pt x="22" y="498"/>
                  </a:lnTo>
                  <a:lnTo>
                    <a:pt x="0" y="396"/>
                  </a:lnTo>
                  <a:lnTo>
                    <a:pt x="10" y="295"/>
                  </a:lnTo>
                  <a:lnTo>
                    <a:pt x="73" y="183"/>
                  </a:lnTo>
                  <a:lnTo>
                    <a:pt x="135" y="132"/>
                  </a:lnTo>
                  <a:lnTo>
                    <a:pt x="135" y="132"/>
                  </a:lnTo>
                  <a:lnTo>
                    <a:pt x="250" y="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Freeform 60"/>
            <p:cNvSpPr>
              <a:spLocks noChangeAspect="1"/>
            </p:cNvSpPr>
            <p:nvPr/>
          </p:nvSpPr>
          <p:spPr bwMode="auto">
            <a:xfrm>
              <a:off x="635" y="2698"/>
              <a:ext cx="111" cy="92"/>
            </a:xfrm>
            <a:custGeom>
              <a:avLst/>
              <a:gdLst/>
              <a:ahLst/>
              <a:cxnLst>
                <a:cxn ang="0">
                  <a:pos x="93" y="72"/>
                </a:cxn>
                <a:cxn ang="0">
                  <a:pos x="207" y="0"/>
                </a:cxn>
                <a:cxn ang="0">
                  <a:pos x="239" y="0"/>
                </a:cxn>
                <a:cxn ang="0">
                  <a:pos x="280" y="10"/>
                </a:cxn>
                <a:cxn ang="0">
                  <a:pos x="332" y="31"/>
                </a:cxn>
                <a:cxn ang="0">
                  <a:pos x="384" y="61"/>
                </a:cxn>
                <a:cxn ang="0">
                  <a:pos x="384" y="112"/>
                </a:cxn>
                <a:cxn ang="0">
                  <a:pos x="353" y="184"/>
                </a:cxn>
                <a:cxn ang="0">
                  <a:pos x="260" y="275"/>
                </a:cxn>
                <a:cxn ang="0">
                  <a:pos x="186" y="315"/>
                </a:cxn>
                <a:cxn ang="0">
                  <a:pos x="113" y="315"/>
                </a:cxn>
                <a:cxn ang="0">
                  <a:pos x="31" y="315"/>
                </a:cxn>
                <a:cxn ang="0">
                  <a:pos x="0" y="285"/>
                </a:cxn>
                <a:cxn ang="0">
                  <a:pos x="0" y="224"/>
                </a:cxn>
                <a:cxn ang="0">
                  <a:pos x="0" y="152"/>
                </a:cxn>
                <a:cxn ang="0">
                  <a:pos x="73" y="102"/>
                </a:cxn>
                <a:cxn ang="0">
                  <a:pos x="113" y="61"/>
                </a:cxn>
                <a:cxn ang="0">
                  <a:pos x="113" y="61"/>
                </a:cxn>
                <a:cxn ang="0">
                  <a:pos x="93" y="72"/>
                </a:cxn>
              </a:cxnLst>
              <a:rect l="0" t="0" r="r" b="b"/>
              <a:pathLst>
                <a:path w="384" h="315">
                  <a:moveTo>
                    <a:pt x="93" y="72"/>
                  </a:moveTo>
                  <a:lnTo>
                    <a:pt x="207" y="0"/>
                  </a:lnTo>
                  <a:lnTo>
                    <a:pt x="239" y="0"/>
                  </a:lnTo>
                  <a:lnTo>
                    <a:pt x="280" y="10"/>
                  </a:lnTo>
                  <a:lnTo>
                    <a:pt x="332" y="31"/>
                  </a:lnTo>
                  <a:lnTo>
                    <a:pt x="384" y="61"/>
                  </a:lnTo>
                  <a:lnTo>
                    <a:pt x="384" y="112"/>
                  </a:lnTo>
                  <a:lnTo>
                    <a:pt x="353" y="184"/>
                  </a:lnTo>
                  <a:lnTo>
                    <a:pt x="260" y="275"/>
                  </a:lnTo>
                  <a:lnTo>
                    <a:pt x="186" y="315"/>
                  </a:lnTo>
                  <a:lnTo>
                    <a:pt x="113" y="315"/>
                  </a:lnTo>
                  <a:lnTo>
                    <a:pt x="31" y="315"/>
                  </a:lnTo>
                  <a:lnTo>
                    <a:pt x="0" y="285"/>
                  </a:lnTo>
                  <a:lnTo>
                    <a:pt x="0" y="224"/>
                  </a:lnTo>
                  <a:lnTo>
                    <a:pt x="0" y="152"/>
                  </a:lnTo>
                  <a:lnTo>
                    <a:pt x="73" y="102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93" y="72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61"/>
            <p:cNvSpPr>
              <a:spLocks noChangeAspect="1"/>
            </p:cNvSpPr>
            <p:nvPr/>
          </p:nvSpPr>
          <p:spPr bwMode="auto">
            <a:xfrm>
              <a:off x="716" y="2790"/>
              <a:ext cx="178" cy="178"/>
            </a:xfrm>
            <a:custGeom>
              <a:avLst/>
              <a:gdLst/>
              <a:ahLst/>
              <a:cxnLst>
                <a:cxn ang="0">
                  <a:pos x="73" y="275"/>
                </a:cxn>
                <a:cxn ang="0">
                  <a:pos x="94" y="285"/>
                </a:cxn>
                <a:cxn ang="0">
                  <a:pos x="94" y="327"/>
                </a:cxn>
                <a:cxn ang="0">
                  <a:pos x="94" y="377"/>
                </a:cxn>
                <a:cxn ang="0">
                  <a:pos x="115" y="438"/>
                </a:cxn>
                <a:cxn ang="0">
                  <a:pos x="197" y="499"/>
                </a:cxn>
                <a:cxn ang="0">
                  <a:pos x="249" y="499"/>
                </a:cxn>
                <a:cxn ang="0">
                  <a:pos x="291" y="458"/>
                </a:cxn>
                <a:cxn ang="0">
                  <a:pos x="302" y="397"/>
                </a:cxn>
                <a:cxn ang="0">
                  <a:pos x="281" y="356"/>
                </a:cxn>
                <a:cxn ang="0">
                  <a:pos x="249" y="275"/>
                </a:cxn>
                <a:cxn ang="0">
                  <a:pos x="229" y="215"/>
                </a:cxn>
                <a:cxn ang="0">
                  <a:pos x="229" y="143"/>
                </a:cxn>
                <a:cxn ang="0">
                  <a:pos x="281" y="62"/>
                </a:cxn>
                <a:cxn ang="0">
                  <a:pos x="364" y="11"/>
                </a:cxn>
                <a:cxn ang="0">
                  <a:pos x="458" y="0"/>
                </a:cxn>
                <a:cxn ang="0">
                  <a:pos x="562" y="41"/>
                </a:cxn>
                <a:cxn ang="0">
                  <a:pos x="603" y="102"/>
                </a:cxn>
                <a:cxn ang="0">
                  <a:pos x="624" y="164"/>
                </a:cxn>
                <a:cxn ang="0">
                  <a:pos x="624" y="225"/>
                </a:cxn>
                <a:cxn ang="0">
                  <a:pos x="593" y="266"/>
                </a:cxn>
                <a:cxn ang="0">
                  <a:pos x="541" y="266"/>
                </a:cxn>
                <a:cxn ang="0">
                  <a:pos x="489" y="225"/>
                </a:cxn>
                <a:cxn ang="0">
                  <a:pos x="479" y="164"/>
                </a:cxn>
                <a:cxn ang="0">
                  <a:pos x="447" y="123"/>
                </a:cxn>
                <a:cxn ang="0">
                  <a:pos x="396" y="123"/>
                </a:cxn>
                <a:cxn ang="0">
                  <a:pos x="354" y="153"/>
                </a:cxn>
                <a:cxn ang="0">
                  <a:pos x="364" y="215"/>
                </a:cxn>
                <a:cxn ang="0">
                  <a:pos x="396" y="377"/>
                </a:cxn>
                <a:cxn ang="0">
                  <a:pos x="396" y="479"/>
                </a:cxn>
                <a:cxn ang="0">
                  <a:pos x="386" y="540"/>
                </a:cxn>
                <a:cxn ang="0">
                  <a:pos x="332" y="571"/>
                </a:cxn>
                <a:cxn ang="0">
                  <a:pos x="291" y="622"/>
                </a:cxn>
                <a:cxn ang="0">
                  <a:pos x="187" y="611"/>
                </a:cxn>
                <a:cxn ang="0">
                  <a:pos x="64" y="560"/>
                </a:cxn>
                <a:cxn ang="0">
                  <a:pos x="10" y="489"/>
                </a:cxn>
                <a:cxn ang="0">
                  <a:pos x="0" y="428"/>
                </a:cxn>
                <a:cxn ang="0">
                  <a:pos x="0" y="377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73" y="275"/>
                </a:cxn>
              </a:cxnLst>
              <a:rect l="0" t="0" r="r" b="b"/>
              <a:pathLst>
                <a:path w="624" h="622">
                  <a:moveTo>
                    <a:pt x="73" y="275"/>
                  </a:moveTo>
                  <a:lnTo>
                    <a:pt x="94" y="285"/>
                  </a:lnTo>
                  <a:lnTo>
                    <a:pt x="94" y="327"/>
                  </a:lnTo>
                  <a:lnTo>
                    <a:pt x="94" y="377"/>
                  </a:lnTo>
                  <a:lnTo>
                    <a:pt x="115" y="438"/>
                  </a:lnTo>
                  <a:lnTo>
                    <a:pt x="197" y="499"/>
                  </a:lnTo>
                  <a:lnTo>
                    <a:pt x="249" y="499"/>
                  </a:lnTo>
                  <a:lnTo>
                    <a:pt x="291" y="458"/>
                  </a:lnTo>
                  <a:lnTo>
                    <a:pt x="302" y="397"/>
                  </a:lnTo>
                  <a:lnTo>
                    <a:pt x="281" y="356"/>
                  </a:lnTo>
                  <a:lnTo>
                    <a:pt x="249" y="275"/>
                  </a:lnTo>
                  <a:lnTo>
                    <a:pt x="229" y="215"/>
                  </a:lnTo>
                  <a:lnTo>
                    <a:pt x="229" y="143"/>
                  </a:lnTo>
                  <a:lnTo>
                    <a:pt x="281" y="62"/>
                  </a:lnTo>
                  <a:lnTo>
                    <a:pt x="364" y="11"/>
                  </a:lnTo>
                  <a:lnTo>
                    <a:pt x="458" y="0"/>
                  </a:lnTo>
                  <a:lnTo>
                    <a:pt x="562" y="41"/>
                  </a:lnTo>
                  <a:lnTo>
                    <a:pt x="603" y="102"/>
                  </a:lnTo>
                  <a:lnTo>
                    <a:pt x="624" y="164"/>
                  </a:lnTo>
                  <a:lnTo>
                    <a:pt x="624" y="225"/>
                  </a:lnTo>
                  <a:lnTo>
                    <a:pt x="593" y="266"/>
                  </a:lnTo>
                  <a:lnTo>
                    <a:pt x="541" y="266"/>
                  </a:lnTo>
                  <a:lnTo>
                    <a:pt x="489" y="225"/>
                  </a:lnTo>
                  <a:lnTo>
                    <a:pt x="479" y="164"/>
                  </a:lnTo>
                  <a:lnTo>
                    <a:pt x="447" y="123"/>
                  </a:lnTo>
                  <a:lnTo>
                    <a:pt x="396" y="123"/>
                  </a:lnTo>
                  <a:lnTo>
                    <a:pt x="354" y="153"/>
                  </a:lnTo>
                  <a:lnTo>
                    <a:pt x="364" y="215"/>
                  </a:lnTo>
                  <a:lnTo>
                    <a:pt x="396" y="377"/>
                  </a:lnTo>
                  <a:lnTo>
                    <a:pt x="396" y="479"/>
                  </a:lnTo>
                  <a:lnTo>
                    <a:pt x="386" y="540"/>
                  </a:lnTo>
                  <a:lnTo>
                    <a:pt x="332" y="571"/>
                  </a:lnTo>
                  <a:lnTo>
                    <a:pt x="291" y="622"/>
                  </a:lnTo>
                  <a:lnTo>
                    <a:pt x="187" y="611"/>
                  </a:lnTo>
                  <a:lnTo>
                    <a:pt x="64" y="560"/>
                  </a:lnTo>
                  <a:lnTo>
                    <a:pt x="10" y="489"/>
                  </a:lnTo>
                  <a:lnTo>
                    <a:pt x="0" y="428"/>
                  </a:lnTo>
                  <a:lnTo>
                    <a:pt x="0" y="377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73" y="2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62"/>
            <p:cNvSpPr>
              <a:spLocks noChangeAspect="1"/>
            </p:cNvSpPr>
            <p:nvPr/>
          </p:nvSpPr>
          <p:spPr bwMode="auto">
            <a:xfrm>
              <a:off x="872" y="2869"/>
              <a:ext cx="167" cy="193"/>
            </a:xfrm>
            <a:custGeom>
              <a:avLst/>
              <a:gdLst/>
              <a:ahLst/>
              <a:cxnLst>
                <a:cxn ang="0">
                  <a:pos x="0" y="601"/>
                </a:cxn>
                <a:cxn ang="0">
                  <a:pos x="290" y="183"/>
                </a:cxn>
                <a:cxn ang="0">
                  <a:pos x="166" y="102"/>
                </a:cxn>
                <a:cxn ang="0">
                  <a:pos x="218" y="0"/>
                </a:cxn>
                <a:cxn ang="0">
                  <a:pos x="582" y="224"/>
                </a:cxn>
                <a:cxn ang="0">
                  <a:pos x="530" y="347"/>
                </a:cxn>
                <a:cxn ang="0">
                  <a:pos x="395" y="264"/>
                </a:cxn>
                <a:cxn ang="0">
                  <a:pos x="93" y="672"/>
                </a:cxn>
                <a:cxn ang="0">
                  <a:pos x="93" y="672"/>
                </a:cxn>
                <a:cxn ang="0">
                  <a:pos x="0" y="601"/>
                </a:cxn>
              </a:cxnLst>
              <a:rect l="0" t="0" r="r" b="b"/>
              <a:pathLst>
                <a:path w="582" h="672">
                  <a:moveTo>
                    <a:pt x="0" y="601"/>
                  </a:moveTo>
                  <a:lnTo>
                    <a:pt x="290" y="183"/>
                  </a:lnTo>
                  <a:lnTo>
                    <a:pt x="166" y="102"/>
                  </a:lnTo>
                  <a:lnTo>
                    <a:pt x="218" y="0"/>
                  </a:lnTo>
                  <a:lnTo>
                    <a:pt x="582" y="224"/>
                  </a:lnTo>
                  <a:lnTo>
                    <a:pt x="530" y="347"/>
                  </a:lnTo>
                  <a:lnTo>
                    <a:pt x="395" y="264"/>
                  </a:lnTo>
                  <a:lnTo>
                    <a:pt x="93" y="672"/>
                  </a:lnTo>
                  <a:lnTo>
                    <a:pt x="93" y="672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Freeform 63"/>
            <p:cNvSpPr>
              <a:spLocks noChangeAspect="1"/>
            </p:cNvSpPr>
            <p:nvPr/>
          </p:nvSpPr>
          <p:spPr bwMode="auto">
            <a:xfrm>
              <a:off x="1027" y="2963"/>
              <a:ext cx="154" cy="188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187" y="0"/>
                </a:cxn>
                <a:cxn ang="0">
                  <a:pos x="540" y="92"/>
                </a:cxn>
                <a:cxn ang="0">
                  <a:pos x="519" y="194"/>
                </a:cxn>
                <a:cxn ang="0">
                  <a:pos x="270" y="132"/>
                </a:cxn>
                <a:cxn ang="0">
                  <a:pos x="218" y="264"/>
                </a:cxn>
                <a:cxn ang="0">
                  <a:pos x="384" y="315"/>
                </a:cxn>
                <a:cxn ang="0">
                  <a:pos x="342" y="417"/>
                </a:cxn>
                <a:cxn ang="0">
                  <a:pos x="187" y="366"/>
                </a:cxn>
                <a:cxn ang="0">
                  <a:pos x="103" y="651"/>
                </a:cxn>
                <a:cxn ang="0">
                  <a:pos x="103" y="651"/>
                </a:cxn>
                <a:cxn ang="0">
                  <a:pos x="0" y="590"/>
                </a:cxn>
              </a:cxnLst>
              <a:rect l="0" t="0" r="r" b="b"/>
              <a:pathLst>
                <a:path w="540" h="651">
                  <a:moveTo>
                    <a:pt x="0" y="590"/>
                  </a:moveTo>
                  <a:lnTo>
                    <a:pt x="187" y="0"/>
                  </a:lnTo>
                  <a:lnTo>
                    <a:pt x="540" y="92"/>
                  </a:lnTo>
                  <a:lnTo>
                    <a:pt x="519" y="194"/>
                  </a:lnTo>
                  <a:lnTo>
                    <a:pt x="270" y="132"/>
                  </a:lnTo>
                  <a:lnTo>
                    <a:pt x="218" y="264"/>
                  </a:lnTo>
                  <a:lnTo>
                    <a:pt x="384" y="315"/>
                  </a:lnTo>
                  <a:lnTo>
                    <a:pt x="342" y="417"/>
                  </a:lnTo>
                  <a:lnTo>
                    <a:pt x="187" y="366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Freeform 64"/>
            <p:cNvSpPr>
              <a:spLocks noChangeAspect="1"/>
            </p:cNvSpPr>
            <p:nvPr/>
          </p:nvSpPr>
          <p:spPr bwMode="auto">
            <a:xfrm>
              <a:off x="1988" y="2563"/>
              <a:ext cx="180" cy="159"/>
            </a:xfrm>
            <a:custGeom>
              <a:avLst/>
              <a:gdLst/>
              <a:ahLst/>
              <a:cxnLst>
                <a:cxn ang="0">
                  <a:pos x="114" y="413"/>
                </a:cxn>
                <a:cxn ang="0">
                  <a:pos x="32" y="335"/>
                </a:cxn>
                <a:cxn ang="0">
                  <a:pos x="5" y="292"/>
                </a:cxn>
                <a:cxn ang="0">
                  <a:pos x="0" y="186"/>
                </a:cxn>
                <a:cxn ang="0">
                  <a:pos x="56" y="102"/>
                </a:cxn>
                <a:cxn ang="0">
                  <a:pos x="127" y="23"/>
                </a:cxn>
                <a:cxn ang="0">
                  <a:pos x="249" y="0"/>
                </a:cxn>
                <a:cxn ang="0">
                  <a:pos x="352" y="16"/>
                </a:cxn>
                <a:cxn ang="0">
                  <a:pos x="463" y="84"/>
                </a:cxn>
                <a:cxn ang="0">
                  <a:pos x="569" y="164"/>
                </a:cxn>
                <a:cxn ang="0">
                  <a:pos x="608" y="245"/>
                </a:cxn>
                <a:cxn ang="0">
                  <a:pos x="627" y="356"/>
                </a:cxn>
                <a:cxn ang="0">
                  <a:pos x="603" y="472"/>
                </a:cxn>
                <a:cxn ang="0">
                  <a:pos x="513" y="525"/>
                </a:cxn>
                <a:cxn ang="0">
                  <a:pos x="413" y="550"/>
                </a:cxn>
                <a:cxn ang="0">
                  <a:pos x="288" y="532"/>
                </a:cxn>
                <a:cxn ang="0">
                  <a:pos x="219" y="492"/>
                </a:cxn>
                <a:cxn ang="0">
                  <a:pos x="219" y="492"/>
                </a:cxn>
                <a:cxn ang="0">
                  <a:pos x="114" y="413"/>
                </a:cxn>
              </a:cxnLst>
              <a:rect l="0" t="0" r="r" b="b"/>
              <a:pathLst>
                <a:path w="627" h="550">
                  <a:moveTo>
                    <a:pt x="114" y="413"/>
                  </a:moveTo>
                  <a:lnTo>
                    <a:pt x="32" y="335"/>
                  </a:lnTo>
                  <a:lnTo>
                    <a:pt x="5" y="292"/>
                  </a:lnTo>
                  <a:lnTo>
                    <a:pt x="0" y="186"/>
                  </a:lnTo>
                  <a:lnTo>
                    <a:pt x="56" y="102"/>
                  </a:lnTo>
                  <a:lnTo>
                    <a:pt x="127" y="23"/>
                  </a:lnTo>
                  <a:lnTo>
                    <a:pt x="249" y="0"/>
                  </a:lnTo>
                  <a:lnTo>
                    <a:pt x="352" y="16"/>
                  </a:lnTo>
                  <a:lnTo>
                    <a:pt x="463" y="84"/>
                  </a:lnTo>
                  <a:lnTo>
                    <a:pt x="569" y="164"/>
                  </a:lnTo>
                  <a:lnTo>
                    <a:pt x="608" y="245"/>
                  </a:lnTo>
                  <a:lnTo>
                    <a:pt x="627" y="356"/>
                  </a:lnTo>
                  <a:lnTo>
                    <a:pt x="603" y="472"/>
                  </a:lnTo>
                  <a:lnTo>
                    <a:pt x="513" y="525"/>
                  </a:lnTo>
                  <a:lnTo>
                    <a:pt x="413" y="550"/>
                  </a:lnTo>
                  <a:lnTo>
                    <a:pt x="288" y="532"/>
                  </a:lnTo>
                  <a:lnTo>
                    <a:pt x="219" y="492"/>
                  </a:lnTo>
                  <a:lnTo>
                    <a:pt x="219" y="492"/>
                  </a:lnTo>
                  <a:lnTo>
                    <a:pt x="114" y="4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65"/>
            <p:cNvSpPr>
              <a:spLocks noChangeAspect="1"/>
            </p:cNvSpPr>
            <p:nvPr/>
          </p:nvSpPr>
          <p:spPr bwMode="auto">
            <a:xfrm>
              <a:off x="2017" y="2592"/>
              <a:ext cx="131" cy="106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74" y="0"/>
                </a:cxn>
                <a:cxn ang="0">
                  <a:pos x="0" y="61"/>
                </a:cxn>
                <a:cxn ang="0">
                  <a:pos x="0" y="122"/>
                </a:cxn>
                <a:cxn ang="0">
                  <a:pos x="84" y="235"/>
                </a:cxn>
                <a:cxn ang="0">
                  <a:pos x="219" y="316"/>
                </a:cxn>
                <a:cxn ang="0">
                  <a:pos x="354" y="367"/>
                </a:cxn>
                <a:cxn ang="0">
                  <a:pos x="448" y="316"/>
                </a:cxn>
                <a:cxn ang="0">
                  <a:pos x="459" y="275"/>
                </a:cxn>
                <a:cxn ang="0">
                  <a:pos x="417" y="163"/>
                </a:cxn>
                <a:cxn ang="0">
                  <a:pos x="312" y="61"/>
                </a:cxn>
                <a:cxn ang="0">
                  <a:pos x="229" y="32"/>
                </a:cxn>
                <a:cxn ang="0">
                  <a:pos x="135" y="10"/>
                </a:cxn>
                <a:cxn ang="0">
                  <a:pos x="135" y="10"/>
                </a:cxn>
                <a:cxn ang="0">
                  <a:pos x="189" y="21"/>
                </a:cxn>
              </a:cxnLst>
              <a:rect l="0" t="0" r="r" b="b"/>
              <a:pathLst>
                <a:path w="459" h="367">
                  <a:moveTo>
                    <a:pt x="189" y="21"/>
                  </a:moveTo>
                  <a:lnTo>
                    <a:pt x="74" y="0"/>
                  </a:lnTo>
                  <a:lnTo>
                    <a:pt x="0" y="61"/>
                  </a:lnTo>
                  <a:lnTo>
                    <a:pt x="0" y="122"/>
                  </a:lnTo>
                  <a:lnTo>
                    <a:pt x="84" y="235"/>
                  </a:lnTo>
                  <a:lnTo>
                    <a:pt x="219" y="316"/>
                  </a:lnTo>
                  <a:lnTo>
                    <a:pt x="354" y="367"/>
                  </a:lnTo>
                  <a:lnTo>
                    <a:pt x="448" y="316"/>
                  </a:lnTo>
                  <a:lnTo>
                    <a:pt x="459" y="275"/>
                  </a:lnTo>
                  <a:lnTo>
                    <a:pt x="417" y="163"/>
                  </a:lnTo>
                  <a:lnTo>
                    <a:pt x="312" y="61"/>
                  </a:lnTo>
                  <a:lnTo>
                    <a:pt x="229" y="32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89" y="21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66"/>
            <p:cNvSpPr>
              <a:spLocks noChangeAspect="1"/>
            </p:cNvSpPr>
            <p:nvPr/>
          </p:nvSpPr>
          <p:spPr bwMode="auto">
            <a:xfrm>
              <a:off x="2041" y="2546"/>
              <a:ext cx="104" cy="20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2"/>
                </a:cxn>
                <a:cxn ang="0">
                  <a:pos x="12" y="92"/>
                </a:cxn>
                <a:cxn ang="0">
                  <a:pos x="189" y="641"/>
                </a:cxn>
                <a:cxn ang="0">
                  <a:pos x="219" y="713"/>
                </a:cxn>
                <a:cxn ang="0">
                  <a:pos x="282" y="723"/>
                </a:cxn>
                <a:cxn ang="0">
                  <a:pos x="365" y="703"/>
                </a:cxn>
                <a:cxn ang="0">
                  <a:pos x="323" y="611"/>
                </a:cxn>
                <a:cxn ang="0">
                  <a:pos x="135" y="32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42" y="0"/>
                </a:cxn>
              </a:cxnLst>
              <a:rect l="0" t="0" r="r" b="b"/>
              <a:pathLst>
                <a:path w="365" h="723">
                  <a:moveTo>
                    <a:pt x="42" y="0"/>
                  </a:moveTo>
                  <a:lnTo>
                    <a:pt x="0" y="32"/>
                  </a:lnTo>
                  <a:lnTo>
                    <a:pt x="12" y="92"/>
                  </a:lnTo>
                  <a:lnTo>
                    <a:pt x="189" y="641"/>
                  </a:lnTo>
                  <a:lnTo>
                    <a:pt x="219" y="713"/>
                  </a:lnTo>
                  <a:lnTo>
                    <a:pt x="282" y="723"/>
                  </a:lnTo>
                  <a:lnTo>
                    <a:pt x="365" y="703"/>
                  </a:lnTo>
                  <a:lnTo>
                    <a:pt x="323" y="611"/>
                  </a:lnTo>
                  <a:lnTo>
                    <a:pt x="135" y="3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Freeform 67"/>
            <p:cNvSpPr>
              <a:spLocks noChangeAspect="1"/>
            </p:cNvSpPr>
            <p:nvPr/>
          </p:nvSpPr>
          <p:spPr bwMode="auto">
            <a:xfrm>
              <a:off x="1190" y="2997"/>
              <a:ext cx="148" cy="202"/>
            </a:xfrm>
            <a:custGeom>
              <a:avLst/>
              <a:gdLst/>
              <a:ahLst/>
              <a:cxnLst>
                <a:cxn ang="0">
                  <a:pos x="0" y="660"/>
                </a:cxn>
                <a:cxn ang="0">
                  <a:pos x="93" y="0"/>
                </a:cxn>
                <a:cxn ang="0">
                  <a:pos x="354" y="40"/>
                </a:cxn>
                <a:cxn ang="0">
                  <a:pos x="447" y="91"/>
                </a:cxn>
                <a:cxn ang="0">
                  <a:pos x="469" y="172"/>
                </a:cxn>
                <a:cxn ang="0">
                  <a:pos x="489" y="234"/>
                </a:cxn>
                <a:cxn ang="0">
                  <a:pos x="479" y="294"/>
                </a:cxn>
                <a:cxn ang="0">
                  <a:pos x="437" y="325"/>
                </a:cxn>
                <a:cxn ang="0">
                  <a:pos x="364" y="376"/>
                </a:cxn>
                <a:cxn ang="0">
                  <a:pos x="427" y="437"/>
                </a:cxn>
                <a:cxn ang="0">
                  <a:pos x="457" y="447"/>
                </a:cxn>
                <a:cxn ang="0">
                  <a:pos x="447" y="519"/>
                </a:cxn>
                <a:cxn ang="0">
                  <a:pos x="499" y="590"/>
                </a:cxn>
                <a:cxn ang="0">
                  <a:pos x="520" y="611"/>
                </a:cxn>
                <a:cxn ang="0">
                  <a:pos x="520" y="660"/>
                </a:cxn>
                <a:cxn ang="0">
                  <a:pos x="499" y="692"/>
                </a:cxn>
                <a:cxn ang="0">
                  <a:pos x="427" y="671"/>
                </a:cxn>
                <a:cxn ang="0">
                  <a:pos x="364" y="630"/>
                </a:cxn>
                <a:cxn ang="0">
                  <a:pos x="334" y="549"/>
                </a:cxn>
                <a:cxn ang="0">
                  <a:pos x="312" y="478"/>
                </a:cxn>
                <a:cxn ang="0">
                  <a:pos x="280" y="427"/>
                </a:cxn>
                <a:cxn ang="0">
                  <a:pos x="229" y="417"/>
                </a:cxn>
                <a:cxn ang="0">
                  <a:pos x="135" y="417"/>
                </a:cxn>
                <a:cxn ang="0">
                  <a:pos x="125" y="549"/>
                </a:cxn>
                <a:cxn ang="0">
                  <a:pos x="105" y="671"/>
                </a:cxn>
                <a:cxn ang="0">
                  <a:pos x="105" y="660"/>
                </a:cxn>
                <a:cxn ang="0">
                  <a:pos x="0" y="660"/>
                </a:cxn>
              </a:cxnLst>
              <a:rect l="0" t="0" r="r" b="b"/>
              <a:pathLst>
                <a:path w="520" h="692">
                  <a:moveTo>
                    <a:pt x="0" y="660"/>
                  </a:moveTo>
                  <a:lnTo>
                    <a:pt x="93" y="0"/>
                  </a:lnTo>
                  <a:lnTo>
                    <a:pt x="354" y="40"/>
                  </a:lnTo>
                  <a:lnTo>
                    <a:pt x="447" y="91"/>
                  </a:lnTo>
                  <a:lnTo>
                    <a:pt x="469" y="172"/>
                  </a:lnTo>
                  <a:lnTo>
                    <a:pt x="489" y="234"/>
                  </a:lnTo>
                  <a:lnTo>
                    <a:pt x="479" y="294"/>
                  </a:lnTo>
                  <a:lnTo>
                    <a:pt x="437" y="325"/>
                  </a:lnTo>
                  <a:lnTo>
                    <a:pt x="364" y="376"/>
                  </a:lnTo>
                  <a:lnTo>
                    <a:pt x="427" y="437"/>
                  </a:lnTo>
                  <a:lnTo>
                    <a:pt x="457" y="447"/>
                  </a:lnTo>
                  <a:lnTo>
                    <a:pt x="447" y="519"/>
                  </a:lnTo>
                  <a:lnTo>
                    <a:pt x="499" y="590"/>
                  </a:lnTo>
                  <a:lnTo>
                    <a:pt x="520" y="611"/>
                  </a:lnTo>
                  <a:lnTo>
                    <a:pt x="520" y="660"/>
                  </a:lnTo>
                  <a:lnTo>
                    <a:pt x="499" y="692"/>
                  </a:lnTo>
                  <a:lnTo>
                    <a:pt x="427" y="671"/>
                  </a:lnTo>
                  <a:lnTo>
                    <a:pt x="364" y="630"/>
                  </a:lnTo>
                  <a:lnTo>
                    <a:pt x="334" y="549"/>
                  </a:lnTo>
                  <a:lnTo>
                    <a:pt x="312" y="478"/>
                  </a:lnTo>
                  <a:lnTo>
                    <a:pt x="280" y="427"/>
                  </a:lnTo>
                  <a:lnTo>
                    <a:pt x="229" y="417"/>
                  </a:lnTo>
                  <a:lnTo>
                    <a:pt x="135" y="417"/>
                  </a:lnTo>
                  <a:lnTo>
                    <a:pt x="125" y="549"/>
                  </a:lnTo>
                  <a:lnTo>
                    <a:pt x="105" y="671"/>
                  </a:lnTo>
                  <a:lnTo>
                    <a:pt x="105" y="66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Freeform 68"/>
            <p:cNvSpPr>
              <a:spLocks noChangeAspect="1"/>
            </p:cNvSpPr>
            <p:nvPr/>
          </p:nvSpPr>
          <p:spPr bwMode="auto">
            <a:xfrm>
              <a:off x="1240" y="3033"/>
              <a:ext cx="52" cy="5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63"/>
                </a:cxn>
                <a:cxn ang="0">
                  <a:pos x="63" y="184"/>
                </a:cxn>
                <a:cxn ang="0">
                  <a:pos x="136" y="184"/>
                </a:cxn>
                <a:cxn ang="0">
                  <a:pos x="177" y="143"/>
                </a:cxn>
                <a:cxn ang="0">
                  <a:pos x="188" y="102"/>
                </a:cxn>
                <a:cxn ang="0">
                  <a:pos x="167" y="41"/>
                </a:cxn>
                <a:cxn ang="0">
                  <a:pos x="114" y="10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11" y="0"/>
                </a:cxn>
              </a:cxnLst>
              <a:rect l="0" t="0" r="r" b="b"/>
              <a:pathLst>
                <a:path w="188" h="184">
                  <a:moveTo>
                    <a:pt x="11" y="0"/>
                  </a:moveTo>
                  <a:lnTo>
                    <a:pt x="0" y="163"/>
                  </a:lnTo>
                  <a:lnTo>
                    <a:pt x="63" y="184"/>
                  </a:lnTo>
                  <a:lnTo>
                    <a:pt x="136" y="184"/>
                  </a:lnTo>
                  <a:lnTo>
                    <a:pt x="177" y="143"/>
                  </a:lnTo>
                  <a:lnTo>
                    <a:pt x="188" y="102"/>
                  </a:lnTo>
                  <a:lnTo>
                    <a:pt x="167" y="41"/>
                  </a:lnTo>
                  <a:lnTo>
                    <a:pt x="11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69"/>
            <p:cNvSpPr>
              <a:spLocks noChangeAspect="1"/>
            </p:cNvSpPr>
            <p:nvPr/>
          </p:nvSpPr>
          <p:spPr bwMode="auto">
            <a:xfrm>
              <a:off x="1385" y="3021"/>
              <a:ext cx="47" cy="17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3" y="0"/>
                </a:cxn>
                <a:cxn ang="0">
                  <a:pos x="166" y="610"/>
                </a:cxn>
                <a:cxn ang="0">
                  <a:pos x="42" y="610"/>
                </a:cxn>
                <a:cxn ang="0">
                  <a:pos x="42" y="610"/>
                </a:cxn>
                <a:cxn ang="0">
                  <a:pos x="0" y="10"/>
                </a:cxn>
              </a:cxnLst>
              <a:rect l="0" t="0" r="r" b="b"/>
              <a:pathLst>
                <a:path w="166" h="610">
                  <a:moveTo>
                    <a:pt x="0" y="10"/>
                  </a:moveTo>
                  <a:lnTo>
                    <a:pt x="103" y="0"/>
                  </a:lnTo>
                  <a:lnTo>
                    <a:pt x="166" y="610"/>
                  </a:lnTo>
                  <a:lnTo>
                    <a:pt x="42" y="610"/>
                  </a:lnTo>
                  <a:lnTo>
                    <a:pt x="42" y="6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70"/>
            <p:cNvSpPr>
              <a:spLocks noChangeAspect="1"/>
            </p:cNvSpPr>
            <p:nvPr/>
          </p:nvSpPr>
          <p:spPr bwMode="auto">
            <a:xfrm>
              <a:off x="1470" y="2963"/>
              <a:ext cx="208" cy="219"/>
            </a:xfrm>
            <a:custGeom>
              <a:avLst/>
              <a:gdLst/>
              <a:ahLst/>
              <a:cxnLst>
                <a:cxn ang="0">
                  <a:pos x="104" y="763"/>
                </a:cxn>
                <a:cxn ang="0">
                  <a:pos x="0" y="173"/>
                </a:cxn>
                <a:cxn ang="0">
                  <a:pos x="166" y="132"/>
                </a:cxn>
                <a:cxn ang="0">
                  <a:pos x="365" y="478"/>
                </a:cxn>
                <a:cxn ang="0">
                  <a:pos x="384" y="61"/>
                </a:cxn>
                <a:cxn ang="0">
                  <a:pos x="561" y="0"/>
                </a:cxn>
                <a:cxn ang="0">
                  <a:pos x="728" y="610"/>
                </a:cxn>
                <a:cxn ang="0">
                  <a:pos x="603" y="641"/>
                </a:cxn>
                <a:cxn ang="0">
                  <a:pos x="488" y="224"/>
                </a:cxn>
                <a:cxn ang="0">
                  <a:pos x="458" y="682"/>
                </a:cxn>
                <a:cxn ang="0">
                  <a:pos x="353" y="702"/>
                </a:cxn>
                <a:cxn ang="0">
                  <a:pos x="146" y="326"/>
                </a:cxn>
                <a:cxn ang="0">
                  <a:pos x="218" y="743"/>
                </a:cxn>
                <a:cxn ang="0">
                  <a:pos x="218" y="743"/>
                </a:cxn>
                <a:cxn ang="0">
                  <a:pos x="104" y="763"/>
                </a:cxn>
              </a:cxnLst>
              <a:rect l="0" t="0" r="r" b="b"/>
              <a:pathLst>
                <a:path w="728" h="763">
                  <a:moveTo>
                    <a:pt x="104" y="763"/>
                  </a:moveTo>
                  <a:lnTo>
                    <a:pt x="0" y="173"/>
                  </a:lnTo>
                  <a:lnTo>
                    <a:pt x="166" y="132"/>
                  </a:lnTo>
                  <a:lnTo>
                    <a:pt x="365" y="478"/>
                  </a:lnTo>
                  <a:lnTo>
                    <a:pt x="384" y="61"/>
                  </a:lnTo>
                  <a:lnTo>
                    <a:pt x="561" y="0"/>
                  </a:lnTo>
                  <a:lnTo>
                    <a:pt x="728" y="610"/>
                  </a:lnTo>
                  <a:lnTo>
                    <a:pt x="603" y="641"/>
                  </a:lnTo>
                  <a:lnTo>
                    <a:pt x="488" y="224"/>
                  </a:lnTo>
                  <a:lnTo>
                    <a:pt x="458" y="682"/>
                  </a:lnTo>
                  <a:lnTo>
                    <a:pt x="353" y="702"/>
                  </a:lnTo>
                  <a:lnTo>
                    <a:pt x="146" y="326"/>
                  </a:lnTo>
                  <a:lnTo>
                    <a:pt x="218" y="743"/>
                  </a:lnTo>
                  <a:lnTo>
                    <a:pt x="218" y="743"/>
                  </a:lnTo>
                  <a:lnTo>
                    <a:pt x="104" y="7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Freeform 71"/>
            <p:cNvSpPr>
              <a:spLocks noChangeAspect="1"/>
            </p:cNvSpPr>
            <p:nvPr/>
          </p:nvSpPr>
          <p:spPr bwMode="auto">
            <a:xfrm>
              <a:off x="1725" y="3077"/>
              <a:ext cx="39" cy="38"/>
            </a:xfrm>
            <a:custGeom>
              <a:avLst/>
              <a:gdLst/>
              <a:ahLst/>
              <a:cxnLst>
                <a:cxn ang="0">
                  <a:pos x="134" y="66"/>
                </a:cxn>
                <a:cxn ang="0">
                  <a:pos x="114" y="19"/>
                </a:cxn>
                <a:cxn ang="0">
                  <a:pos x="67" y="0"/>
                </a:cxn>
                <a:cxn ang="0">
                  <a:pos x="20" y="19"/>
                </a:cxn>
                <a:cxn ang="0">
                  <a:pos x="0" y="66"/>
                </a:cxn>
                <a:cxn ang="0">
                  <a:pos x="20" y="112"/>
                </a:cxn>
                <a:cxn ang="0">
                  <a:pos x="67" y="131"/>
                </a:cxn>
                <a:cxn ang="0">
                  <a:pos x="114" y="112"/>
                </a:cxn>
                <a:cxn ang="0">
                  <a:pos x="134" y="66"/>
                </a:cxn>
              </a:cxnLst>
              <a:rect l="0" t="0" r="r" b="b"/>
              <a:pathLst>
                <a:path w="134" h="131">
                  <a:moveTo>
                    <a:pt x="134" y="66"/>
                  </a:moveTo>
                  <a:lnTo>
                    <a:pt x="114" y="19"/>
                  </a:lnTo>
                  <a:lnTo>
                    <a:pt x="67" y="0"/>
                  </a:lnTo>
                  <a:lnTo>
                    <a:pt x="20" y="19"/>
                  </a:lnTo>
                  <a:lnTo>
                    <a:pt x="0" y="66"/>
                  </a:lnTo>
                  <a:lnTo>
                    <a:pt x="20" y="112"/>
                  </a:lnTo>
                  <a:lnTo>
                    <a:pt x="67" y="131"/>
                  </a:lnTo>
                  <a:lnTo>
                    <a:pt x="114" y="112"/>
                  </a:lnTo>
                  <a:lnTo>
                    <a:pt x="134" y="6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Freeform 72"/>
            <p:cNvSpPr>
              <a:spLocks noChangeAspect="1"/>
            </p:cNvSpPr>
            <p:nvPr/>
          </p:nvSpPr>
          <p:spPr bwMode="auto">
            <a:xfrm>
              <a:off x="2064" y="2426"/>
              <a:ext cx="222" cy="170"/>
            </a:xfrm>
            <a:custGeom>
              <a:avLst/>
              <a:gdLst/>
              <a:ahLst/>
              <a:cxnLst>
                <a:cxn ang="0">
                  <a:pos x="608" y="585"/>
                </a:cxn>
                <a:cxn ang="0">
                  <a:pos x="0" y="298"/>
                </a:cxn>
                <a:cxn ang="0">
                  <a:pos x="115" y="70"/>
                </a:cxn>
                <a:cxn ang="0">
                  <a:pos x="191" y="0"/>
                </a:cxn>
                <a:cxn ang="0">
                  <a:pos x="275" y="4"/>
                </a:cxn>
                <a:cxn ang="0">
                  <a:pos x="340" y="4"/>
                </a:cxn>
                <a:cxn ang="0">
                  <a:pos x="395" y="31"/>
                </a:cxn>
                <a:cxn ang="0">
                  <a:pos x="413" y="80"/>
                </a:cxn>
                <a:cxn ang="0">
                  <a:pos x="441" y="162"/>
                </a:cxn>
                <a:cxn ang="0">
                  <a:pos x="518" y="123"/>
                </a:cxn>
                <a:cxn ang="0">
                  <a:pos x="536" y="97"/>
                </a:cxn>
                <a:cxn ang="0">
                  <a:pos x="602" y="129"/>
                </a:cxn>
                <a:cxn ang="0">
                  <a:pos x="686" y="102"/>
                </a:cxn>
                <a:cxn ang="0">
                  <a:pos x="710" y="89"/>
                </a:cxn>
                <a:cxn ang="0">
                  <a:pos x="759" y="105"/>
                </a:cxn>
                <a:cxn ang="0">
                  <a:pos x="783" y="133"/>
                </a:cxn>
                <a:cxn ang="0">
                  <a:pos x="742" y="194"/>
                </a:cxn>
                <a:cxn ang="0">
                  <a:pos x="684" y="240"/>
                </a:cxn>
                <a:cxn ang="0">
                  <a:pos x="597" y="243"/>
                </a:cxn>
                <a:cxn ang="0">
                  <a:pos x="523" y="241"/>
                </a:cxn>
                <a:cxn ang="0">
                  <a:pos x="466" y="255"/>
                </a:cxn>
                <a:cxn ang="0">
                  <a:pos x="441" y="299"/>
                </a:cxn>
                <a:cxn ang="0">
                  <a:pos x="413" y="385"/>
                </a:cxn>
                <a:cxn ang="0">
                  <a:pos x="537" y="435"/>
                </a:cxn>
                <a:cxn ang="0">
                  <a:pos x="648" y="492"/>
                </a:cxn>
                <a:cxn ang="0">
                  <a:pos x="638" y="488"/>
                </a:cxn>
                <a:cxn ang="0">
                  <a:pos x="608" y="585"/>
                </a:cxn>
              </a:cxnLst>
              <a:rect l="0" t="0" r="r" b="b"/>
              <a:pathLst>
                <a:path w="783" h="585">
                  <a:moveTo>
                    <a:pt x="608" y="585"/>
                  </a:moveTo>
                  <a:lnTo>
                    <a:pt x="0" y="298"/>
                  </a:lnTo>
                  <a:lnTo>
                    <a:pt x="115" y="70"/>
                  </a:lnTo>
                  <a:lnTo>
                    <a:pt x="191" y="0"/>
                  </a:lnTo>
                  <a:lnTo>
                    <a:pt x="275" y="4"/>
                  </a:lnTo>
                  <a:lnTo>
                    <a:pt x="340" y="4"/>
                  </a:lnTo>
                  <a:lnTo>
                    <a:pt x="395" y="31"/>
                  </a:lnTo>
                  <a:lnTo>
                    <a:pt x="413" y="80"/>
                  </a:lnTo>
                  <a:lnTo>
                    <a:pt x="441" y="162"/>
                  </a:lnTo>
                  <a:lnTo>
                    <a:pt x="518" y="123"/>
                  </a:lnTo>
                  <a:lnTo>
                    <a:pt x="536" y="97"/>
                  </a:lnTo>
                  <a:lnTo>
                    <a:pt x="602" y="129"/>
                  </a:lnTo>
                  <a:lnTo>
                    <a:pt x="686" y="102"/>
                  </a:lnTo>
                  <a:lnTo>
                    <a:pt x="710" y="89"/>
                  </a:lnTo>
                  <a:lnTo>
                    <a:pt x="759" y="105"/>
                  </a:lnTo>
                  <a:lnTo>
                    <a:pt x="783" y="133"/>
                  </a:lnTo>
                  <a:lnTo>
                    <a:pt x="742" y="194"/>
                  </a:lnTo>
                  <a:lnTo>
                    <a:pt x="684" y="240"/>
                  </a:lnTo>
                  <a:lnTo>
                    <a:pt x="597" y="243"/>
                  </a:lnTo>
                  <a:lnTo>
                    <a:pt x="523" y="241"/>
                  </a:lnTo>
                  <a:lnTo>
                    <a:pt x="466" y="255"/>
                  </a:lnTo>
                  <a:lnTo>
                    <a:pt x="441" y="299"/>
                  </a:lnTo>
                  <a:lnTo>
                    <a:pt x="413" y="385"/>
                  </a:lnTo>
                  <a:lnTo>
                    <a:pt x="537" y="435"/>
                  </a:lnTo>
                  <a:lnTo>
                    <a:pt x="648" y="492"/>
                  </a:lnTo>
                  <a:lnTo>
                    <a:pt x="638" y="488"/>
                  </a:lnTo>
                  <a:lnTo>
                    <a:pt x="608" y="58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73"/>
            <p:cNvSpPr>
              <a:spLocks noChangeAspect="1"/>
            </p:cNvSpPr>
            <p:nvPr/>
          </p:nvSpPr>
          <p:spPr bwMode="auto">
            <a:xfrm>
              <a:off x="2101" y="2469"/>
              <a:ext cx="61" cy="5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40" y="199"/>
                </a:cxn>
                <a:cxn ang="0">
                  <a:pos x="185" y="154"/>
                </a:cxn>
                <a:cxn ang="0">
                  <a:pos x="216" y="91"/>
                </a:cxn>
                <a:cxn ang="0">
                  <a:pos x="197" y="37"/>
                </a:cxn>
                <a:cxn ang="0">
                  <a:pos x="165" y="9"/>
                </a:cxn>
                <a:cxn ang="0">
                  <a:pos x="102" y="0"/>
                </a:cxn>
                <a:cxn ang="0">
                  <a:pos x="53" y="30"/>
                </a:cxn>
                <a:cxn ang="0">
                  <a:pos x="18" y="103"/>
                </a:cxn>
                <a:cxn ang="0">
                  <a:pos x="18" y="103"/>
                </a:cxn>
                <a:cxn ang="0">
                  <a:pos x="0" y="116"/>
                </a:cxn>
              </a:cxnLst>
              <a:rect l="0" t="0" r="r" b="b"/>
              <a:pathLst>
                <a:path w="216" h="199">
                  <a:moveTo>
                    <a:pt x="0" y="116"/>
                  </a:moveTo>
                  <a:lnTo>
                    <a:pt x="140" y="199"/>
                  </a:lnTo>
                  <a:lnTo>
                    <a:pt x="185" y="154"/>
                  </a:lnTo>
                  <a:lnTo>
                    <a:pt x="216" y="91"/>
                  </a:lnTo>
                  <a:lnTo>
                    <a:pt x="197" y="37"/>
                  </a:lnTo>
                  <a:lnTo>
                    <a:pt x="165" y="9"/>
                  </a:lnTo>
                  <a:lnTo>
                    <a:pt x="102" y="0"/>
                  </a:lnTo>
                  <a:lnTo>
                    <a:pt x="53" y="30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74"/>
            <p:cNvSpPr>
              <a:spLocks noChangeAspect="1"/>
            </p:cNvSpPr>
            <p:nvPr/>
          </p:nvSpPr>
          <p:spPr bwMode="auto">
            <a:xfrm>
              <a:off x="2121" y="2258"/>
              <a:ext cx="188" cy="160"/>
            </a:xfrm>
            <a:custGeom>
              <a:avLst/>
              <a:gdLst/>
              <a:ahLst/>
              <a:cxnLst>
                <a:cxn ang="0">
                  <a:pos x="593" y="558"/>
                </a:cxn>
                <a:cxn ang="0">
                  <a:pos x="0" y="339"/>
                </a:cxn>
                <a:cxn ang="0">
                  <a:pos x="107" y="0"/>
                </a:cxn>
                <a:cxn ang="0">
                  <a:pos x="210" y="27"/>
                </a:cxn>
                <a:cxn ang="0">
                  <a:pos x="138" y="267"/>
                </a:cxn>
                <a:cxn ang="0">
                  <a:pos x="271" y="325"/>
                </a:cxn>
                <a:cxn ang="0">
                  <a:pos x="329" y="166"/>
                </a:cxn>
                <a:cxn ang="0">
                  <a:pos x="431" y="212"/>
                </a:cxn>
                <a:cxn ang="0">
                  <a:pos x="373" y="362"/>
                </a:cxn>
                <a:cxn ang="0">
                  <a:pos x="660" y="460"/>
                </a:cxn>
                <a:cxn ang="0">
                  <a:pos x="660" y="460"/>
                </a:cxn>
                <a:cxn ang="0">
                  <a:pos x="593" y="558"/>
                </a:cxn>
              </a:cxnLst>
              <a:rect l="0" t="0" r="r" b="b"/>
              <a:pathLst>
                <a:path w="660" h="558">
                  <a:moveTo>
                    <a:pt x="593" y="558"/>
                  </a:moveTo>
                  <a:lnTo>
                    <a:pt x="0" y="339"/>
                  </a:lnTo>
                  <a:lnTo>
                    <a:pt x="107" y="0"/>
                  </a:lnTo>
                  <a:lnTo>
                    <a:pt x="210" y="27"/>
                  </a:lnTo>
                  <a:lnTo>
                    <a:pt x="138" y="267"/>
                  </a:lnTo>
                  <a:lnTo>
                    <a:pt x="271" y="325"/>
                  </a:lnTo>
                  <a:lnTo>
                    <a:pt x="329" y="166"/>
                  </a:lnTo>
                  <a:lnTo>
                    <a:pt x="431" y="212"/>
                  </a:lnTo>
                  <a:lnTo>
                    <a:pt x="373" y="362"/>
                  </a:lnTo>
                  <a:lnTo>
                    <a:pt x="660" y="460"/>
                  </a:lnTo>
                  <a:lnTo>
                    <a:pt x="660" y="460"/>
                  </a:lnTo>
                  <a:lnTo>
                    <a:pt x="593" y="5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Freeform 75"/>
            <p:cNvSpPr>
              <a:spLocks noChangeAspect="1"/>
            </p:cNvSpPr>
            <p:nvPr/>
          </p:nvSpPr>
          <p:spPr bwMode="auto">
            <a:xfrm>
              <a:off x="2269" y="2300"/>
              <a:ext cx="63" cy="82"/>
            </a:xfrm>
            <a:custGeom>
              <a:avLst/>
              <a:gdLst/>
              <a:ahLst/>
              <a:cxnLst>
                <a:cxn ang="0">
                  <a:pos x="135" y="284"/>
                </a:cxn>
                <a:cxn ang="0">
                  <a:pos x="218" y="30"/>
                </a:cxn>
                <a:cxn ang="0">
                  <a:pos x="93" y="0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135" y="284"/>
                </a:cxn>
              </a:cxnLst>
              <a:rect l="0" t="0" r="r" b="b"/>
              <a:pathLst>
                <a:path w="218" h="284">
                  <a:moveTo>
                    <a:pt x="135" y="284"/>
                  </a:moveTo>
                  <a:lnTo>
                    <a:pt x="218" y="30"/>
                  </a:lnTo>
                  <a:lnTo>
                    <a:pt x="93" y="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135" y="28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Freeform 76"/>
            <p:cNvSpPr>
              <a:spLocks noChangeAspect="1"/>
            </p:cNvSpPr>
            <p:nvPr/>
          </p:nvSpPr>
          <p:spPr bwMode="auto">
            <a:xfrm>
              <a:off x="1127" y="1691"/>
              <a:ext cx="422" cy="566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386" y="361"/>
                </a:cxn>
                <a:cxn ang="0">
                  <a:pos x="325" y="571"/>
                </a:cxn>
                <a:cxn ang="0">
                  <a:pos x="217" y="902"/>
                </a:cxn>
                <a:cxn ang="0">
                  <a:pos x="140" y="1142"/>
                </a:cxn>
                <a:cxn ang="0">
                  <a:pos x="0" y="1488"/>
                </a:cxn>
                <a:cxn ang="0">
                  <a:pos x="757" y="1488"/>
                </a:cxn>
                <a:cxn ang="0">
                  <a:pos x="741" y="1743"/>
                </a:cxn>
                <a:cxn ang="0">
                  <a:pos x="371" y="1758"/>
                </a:cxn>
                <a:cxn ang="0">
                  <a:pos x="355" y="1954"/>
                </a:cxn>
                <a:cxn ang="0">
                  <a:pos x="1279" y="1954"/>
                </a:cxn>
                <a:cxn ang="0">
                  <a:pos x="1279" y="1714"/>
                </a:cxn>
                <a:cxn ang="0">
                  <a:pos x="1018" y="1714"/>
                </a:cxn>
                <a:cxn ang="0">
                  <a:pos x="1018" y="1472"/>
                </a:cxn>
                <a:cxn ang="0">
                  <a:pos x="1481" y="1472"/>
                </a:cxn>
                <a:cxn ang="0">
                  <a:pos x="1481" y="1008"/>
                </a:cxn>
                <a:cxn ang="0">
                  <a:pos x="1250" y="992"/>
                </a:cxn>
                <a:cxn ang="0">
                  <a:pos x="1264" y="1293"/>
                </a:cxn>
                <a:cxn ang="0">
                  <a:pos x="1018" y="1293"/>
                </a:cxn>
                <a:cxn ang="0">
                  <a:pos x="988" y="0"/>
                </a:cxn>
                <a:cxn ang="0">
                  <a:pos x="741" y="0"/>
                </a:cxn>
                <a:cxn ang="0">
                  <a:pos x="741" y="1308"/>
                </a:cxn>
                <a:cxn ang="0">
                  <a:pos x="309" y="1308"/>
                </a:cxn>
                <a:cxn ang="0">
                  <a:pos x="447" y="902"/>
                </a:cxn>
                <a:cxn ang="0">
                  <a:pos x="540" y="586"/>
                </a:cxn>
                <a:cxn ang="0">
                  <a:pos x="617" y="271"/>
                </a:cxn>
                <a:cxn ang="0">
                  <a:pos x="649" y="16"/>
                </a:cxn>
                <a:cxn ang="0">
                  <a:pos x="649" y="16"/>
                </a:cxn>
                <a:cxn ang="0">
                  <a:pos x="447" y="0"/>
                </a:cxn>
              </a:cxnLst>
              <a:rect l="0" t="0" r="r" b="b"/>
              <a:pathLst>
                <a:path w="1481" h="1954">
                  <a:moveTo>
                    <a:pt x="447" y="0"/>
                  </a:moveTo>
                  <a:lnTo>
                    <a:pt x="386" y="361"/>
                  </a:lnTo>
                  <a:lnTo>
                    <a:pt x="325" y="571"/>
                  </a:lnTo>
                  <a:lnTo>
                    <a:pt x="217" y="902"/>
                  </a:lnTo>
                  <a:lnTo>
                    <a:pt x="140" y="1142"/>
                  </a:lnTo>
                  <a:lnTo>
                    <a:pt x="0" y="1488"/>
                  </a:lnTo>
                  <a:lnTo>
                    <a:pt x="757" y="1488"/>
                  </a:lnTo>
                  <a:lnTo>
                    <a:pt x="741" y="1743"/>
                  </a:lnTo>
                  <a:lnTo>
                    <a:pt x="371" y="1758"/>
                  </a:lnTo>
                  <a:lnTo>
                    <a:pt x="355" y="1954"/>
                  </a:lnTo>
                  <a:lnTo>
                    <a:pt x="1279" y="1954"/>
                  </a:lnTo>
                  <a:lnTo>
                    <a:pt x="1279" y="1714"/>
                  </a:lnTo>
                  <a:lnTo>
                    <a:pt x="1018" y="1714"/>
                  </a:lnTo>
                  <a:lnTo>
                    <a:pt x="1018" y="1472"/>
                  </a:lnTo>
                  <a:lnTo>
                    <a:pt x="1481" y="1472"/>
                  </a:lnTo>
                  <a:lnTo>
                    <a:pt x="1481" y="1008"/>
                  </a:lnTo>
                  <a:lnTo>
                    <a:pt x="1250" y="992"/>
                  </a:lnTo>
                  <a:lnTo>
                    <a:pt x="1264" y="1293"/>
                  </a:lnTo>
                  <a:lnTo>
                    <a:pt x="1018" y="1293"/>
                  </a:lnTo>
                  <a:lnTo>
                    <a:pt x="988" y="0"/>
                  </a:lnTo>
                  <a:lnTo>
                    <a:pt x="741" y="0"/>
                  </a:lnTo>
                  <a:lnTo>
                    <a:pt x="741" y="1308"/>
                  </a:lnTo>
                  <a:lnTo>
                    <a:pt x="309" y="1308"/>
                  </a:lnTo>
                  <a:lnTo>
                    <a:pt x="447" y="902"/>
                  </a:lnTo>
                  <a:lnTo>
                    <a:pt x="540" y="586"/>
                  </a:lnTo>
                  <a:lnTo>
                    <a:pt x="617" y="271"/>
                  </a:lnTo>
                  <a:lnTo>
                    <a:pt x="649" y="16"/>
                  </a:lnTo>
                  <a:lnTo>
                    <a:pt x="649" y="16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77"/>
            <p:cNvSpPr>
              <a:spLocks noChangeAspect="1"/>
            </p:cNvSpPr>
            <p:nvPr/>
          </p:nvSpPr>
          <p:spPr bwMode="auto">
            <a:xfrm>
              <a:off x="889" y="1509"/>
              <a:ext cx="931" cy="946"/>
            </a:xfrm>
            <a:custGeom>
              <a:avLst/>
              <a:gdLst/>
              <a:ahLst/>
              <a:cxnLst>
                <a:cxn ang="0">
                  <a:pos x="3261" y="1471"/>
                </a:cxn>
                <a:cxn ang="0">
                  <a:pos x="3196" y="1151"/>
                </a:cxn>
                <a:cxn ang="0">
                  <a:pos x="3071" y="857"/>
                </a:cxn>
                <a:cxn ang="0">
                  <a:pos x="2896" y="595"/>
                </a:cxn>
                <a:cxn ang="0">
                  <a:pos x="2675" y="373"/>
                </a:cxn>
                <a:cxn ang="0">
                  <a:pos x="2414" y="197"/>
                </a:cxn>
                <a:cxn ang="0">
                  <a:pos x="2120" y="73"/>
                </a:cxn>
                <a:cxn ang="0">
                  <a:pos x="1802" y="8"/>
                </a:cxn>
                <a:cxn ang="0">
                  <a:pos x="1467" y="8"/>
                </a:cxn>
                <a:cxn ang="0">
                  <a:pos x="1148" y="73"/>
                </a:cxn>
                <a:cxn ang="0">
                  <a:pos x="855" y="197"/>
                </a:cxn>
                <a:cxn ang="0">
                  <a:pos x="594" y="373"/>
                </a:cxn>
                <a:cxn ang="0">
                  <a:pos x="373" y="595"/>
                </a:cxn>
                <a:cxn ang="0">
                  <a:pos x="197" y="857"/>
                </a:cxn>
                <a:cxn ang="0">
                  <a:pos x="72" y="1151"/>
                </a:cxn>
                <a:cxn ang="0">
                  <a:pos x="8" y="1471"/>
                </a:cxn>
                <a:cxn ang="0">
                  <a:pos x="8" y="1805"/>
                </a:cxn>
                <a:cxn ang="0">
                  <a:pos x="72" y="2125"/>
                </a:cxn>
                <a:cxn ang="0">
                  <a:pos x="197" y="2418"/>
                </a:cxn>
                <a:cxn ang="0">
                  <a:pos x="373" y="2680"/>
                </a:cxn>
                <a:cxn ang="0">
                  <a:pos x="594" y="2902"/>
                </a:cxn>
                <a:cxn ang="0">
                  <a:pos x="855" y="3078"/>
                </a:cxn>
                <a:cxn ang="0">
                  <a:pos x="1148" y="3203"/>
                </a:cxn>
                <a:cxn ang="0">
                  <a:pos x="1467" y="3267"/>
                </a:cxn>
                <a:cxn ang="0">
                  <a:pos x="1802" y="3267"/>
                </a:cxn>
                <a:cxn ang="0">
                  <a:pos x="2120" y="3203"/>
                </a:cxn>
                <a:cxn ang="0">
                  <a:pos x="2414" y="3078"/>
                </a:cxn>
                <a:cxn ang="0">
                  <a:pos x="2675" y="2902"/>
                </a:cxn>
                <a:cxn ang="0">
                  <a:pos x="2896" y="2680"/>
                </a:cxn>
                <a:cxn ang="0">
                  <a:pos x="3071" y="2418"/>
                </a:cxn>
                <a:cxn ang="0">
                  <a:pos x="3196" y="2125"/>
                </a:cxn>
                <a:cxn ang="0">
                  <a:pos x="3261" y="1805"/>
                </a:cxn>
              </a:cxnLst>
              <a:rect l="0" t="0" r="r" b="b"/>
              <a:pathLst>
                <a:path w="3270" h="3276">
                  <a:moveTo>
                    <a:pt x="3270" y="1638"/>
                  </a:moveTo>
                  <a:lnTo>
                    <a:pt x="3261" y="1471"/>
                  </a:lnTo>
                  <a:lnTo>
                    <a:pt x="3236" y="1307"/>
                  </a:lnTo>
                  <a:lnTo>
                    <a:pt x="3196" y="1151"/>
                  </a:lnTo>
                  <a:lnTo>
                    <a:pt x="3141" y="1000"/>
                  </a:lnTo>
                  <a:lnTo>
                    <a:pt x="3071" y="857"/>
                  </a:lnTo>
                  <a:lnTo>
                    <a:pt x="2990" y="722"/>
                  </a:lnTo>
                  <a:lnTo>
                    <a:pt x="2896" y="595"/>
                  </a:lnTo>
                  <a:lnTo>
                    <a:pt x="2790" y="480"/>
                  </a:lnTo>
                  <a:lnTo>
                    <a:pt x="2675" y="373"/>
                  </a:lnTo>
                  <a:lnTo>
                    <a:pt x="2549" y="279"/>
                  </a:lnTo>
                  <a:lnTo>
                    <a:pt x="2414" y="197"/>
                  </a:lnTo>
                  <a:lnTo>
                    <a:pt x="2271" y="128"/>
                  </a:lnTo>
                  <a:lnTo>
                    <a:pt x="2120" y="73"/>
                  </a:lnTo>
                  <a:lnTo>
                    <a:pt x="1964" y="33"/>
                  </a:lnTo>
                  <a:lnTo>
                    <a:pt x="1802" y="8"/>
                  </a:lnTo>
                  <a:lnTo>
                    <a:pt x="1635" y="0"/>
                  </a:lnTo>
                  <a:lnTo>
                    <a:pt x="1467" y="8"/>
                  </a:lnTo>
                  <a:lnTo>
                    <a:pt x="1305" y="33"/>
                  </a:lnTo>
                  <a:lnTo>
                    <a:pt x="1148" y="73"/>
                  </a:lnTo>
                  <a:lnTo>
                    <a:pt x="998" y="128"/>
                  </a:lnTo>
                  <a:lnTo>
                    <a:pt x="855" y="197"/>
                  </a:lnTo>
                  <a:lnTo>
                    <a:pt x="720" y="279"/>
                  </a:lnTo>
                  <a:lnTo>
                    <a:pt x="594" y="373"/>
                  </a:lnTo>
                  <a:lnTo>
                    <a:pt x="478" y="480"/>
                  </a:lnTo>
                  <a:lnTo>
                    <a:pt x="373" y="595"/>
                  </a:lnTo>
                  <a:lnTo>
                    <a:pt x="279" y="722"/>
                  </a:lnTo>
                  <a:lnTo>
                    <a:pt x="197" y="857"/>
                  </a:lnTo>
                  <a:lnTo>
                    <a:pt x="128" y="1000"/>
                  </a:lnTo>
                  <a:lnTo>
                    <a:pt x="72" y="1151"/>
                  </a:lnTo>
                  <a:lnTo>
                    <a:pt x="33" y="1307"/>
                  </a:lnTo>
                  <a:lnTo>
                    <a:pt x="8" y="1471"/>
                  </a:lnTo>
                  <a:lnTo>
                    <a:pt x="0" y="1638"/>
                  </a:lnTo>
                  <a:lnTo>
                    <a:pt x="8" y="1805"/>
                  </a:lnTo>
                  <a:lnTo>
                    <a:pt x="33" y="1968"/>
                  </a:lnTo>
                  <a:lnTo>
                    <a:pt x="72" y="2125"/>
                  </a:lnTo>
                  <a:lnTo>
                    <a:pt x="128" y="2275"/>
                  </a:lnTo>
                  <a:lnTo>
                    <a:pt x="197" y="2418"/>
                  </a:lnTo>
                  <a:lnTo>
                    <a:pt x="279" y="2553"/>
                  </a:lnTo>
                  <a:lnTo>
                    <a:pt x="373" y="2680"/>
                  </a:lnTo>
                  <a:lnTo>
                    <a:pt x="478" y="2796"/>
                  </a:lnTo>
                  <a:lnTo>
                    <a:pt x="594" y="2902"/>
                  </a:lnTo>
                  <a:lnTo>
                    <a:pt x="720" y="2996"/>
                  </a:lnTo>
                  <a:lnTo>
                    <a:pt x="855" y="3078"/>
                  </a:lnTo>
                  <a:lnTo>
                    <a:pt x="998" y="3147"/>
                  </a:lnTo>
                  <a:lnTo>
                    <a:pt x="1148" y="3203"/>
                  </a:lnTo>
                  <a:lnTo>
                    <a:pt x="1305" y="3242"/>
                  </a:lnTo>
                  <a:lnTo>
                    <a:pt x="1467" y="3267"/>
                  </a:lnTo>
                  <a:lnTo>
                    <a:pt x="1635" y="3276"/>
                  </a:lnTo>
                  <a:lnTo>
                    <a:pt x="1802" y="3267"/>
                  </a:lnTo>
                  <a:lnTo>
                    <a:pt x="1964" y="3242"/>
                  </a:lnTo>
                  <a:lnTo>
                    <a:pt x="2120" y="3203"/>
                  </a:lnTo>
                  <a:lnTo>
                    <a:pt x="2271" y="3147"/>
                  </a:lnTo>
                  <a:lnTo>
                    <a:pt x="2414" y="3078"/>
                  </a:lnTo>
                  <a:lnTo>
                    <a:pt x="2549" y="2996"/>
                  </a:lnTo>
                  <a:lnTo>
                    <a:pt x="2675" y="2902"/>
                  </a:lnTo>
                  <a:lnTo>
                    <a:pt x="2790" y="2796"/>
                  </a:lnTo>
                  <a:lnTo>
                    <a:pt x="2896" y="2680"/>
                  </a:lnTo>
                  <a:lnTo>
                    <a:pt x="2990" y="2553"/>
                  </a:lnTo>
                  <a:lnTo>
                    <a:pt x="3071" y="2418"/>
                  </a:lnTo>
                  <a:lnTo>
                    <a:pt x="3141" y="2275"/>
                  </a:lnTo>
                  <a:lnTo>
                    <a:pt x="3196" y="2125"/>
                  </a:lnTo>
                  <a:lnTo>
                    <a:pt x="3236" y="1968"/>
                  </a:lnTo>
                  <a:lnTo>
                    <a:pt x="3261" y="1805"/>
                  </a:lnTo>
                  <a:lnTo>
                    <a:pt x="3270" y="1638"/>
                  </a:lnTo>
                  <a:close/>
                </a:path>
              </a:pathLst>
            </a:custGeom>
            <a:solidFill>
              <a:srgbClr val="993366"/>
            </a:solidFill>
            <a:ln w="0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78"/>
            <p:cNvSpPr>
              <a:spLocks noChangeAspect="1"/>
            </p:cNvSpPr>
            <p:nvPr/>
          </p:nvSpPr>
          <p:spPr bwMode="auto">
            <a:xfrm>
              <a:off x="906" y="1528"/>
              <a:ext cx="896" cy="912"/>
            </a:xfrm>
            <a:custGeom>
              <a:avLst/>
              <a:gdLst/>
              <a:ahLst/>
              <a:cxnLst>
                <a:cxn ang="0">
                  <a:pos x="3138" y="1416"/>
                </a:cxn>
                <a:cxn ang="0">
                  <a:pos x="3076" y="1107"/>
                </a:cxn>
                <a:cxn ang="0">
                  <a:pos x="2957" y="825"/>
                </a:cxn>
                <a:cxn ang="0">
                  <a:pos x="2788" y="573"/>
                </a:cxn>
                <a:cxn ang="0">
                  <a:pos x="2575" y="359"/>
                </a:cxn>
                <a:cxn ang="0">
                  <a:pos x="2323" y="189"/>
                </a:cxn>
                <a:cxn ang="0">
                  <a:pos x="2041" y="70"/>
                </a:cxn>
                <a:cxn ang="0">
                  <a:pos x="1733" y="8"/>
                </a:cxn>
                <a:cxn ang="0">
                  <a:pos x="1412" y="8"/>
                </a:cxn>
                <a:cxn ang="0">
                  <a:pos x="1105" y="70"/>
                </a:cxn>
                <a:cxn ang="0">
                  <a:pos x="823" y="189"/>
                </a:cxn>
                <a:cxn ang="0">
                  <a:pos x="571" y="359"/>
                </a:cxn>
                <a:cxn ang="0">
                  <a:pos x="358" y="573"/>
                </a:cxn>
                <a:cxn ang="0">
                  <a:pos x="189" y="825"/>
                </a:cxn>
                <a:cxn ang="0">
                  <a:pos x="70" y="1107"/>
                </a:cxn>
                <a:cxn ang="0">
                  <a:pos x="8" y="1416"/>
                </a:cxn>
                <a:cxn ang="0">
                  <a:pos x="8" y="1739"/>
                </a:cxn>
                <a:cxn ang="0">
                  <a:pos x="70" y="2047"/>
                </a:cxn>
                <a:cxn ang="0">
                  <a:pos x="189" y="2329"/>
                </a:cxn>
                <a:cxn ang="0">
                  <a:pos x="358" y="2581"/>
                </a:cxn>
                <a:cxn ang="0">
                  <a:pos x="571" y="2795"/>
                </a:cxn>
                <a:cxn ang="0">
                  <a:pos x="823" y="2965"/>
                </a:cxn>
                <a:cxn ang="0">
                  <a:pos x="1105" y="3084"/>
                </a:cxn>
                <a:cxn ang="0">
                  <a:pos x="1412" y="3147"/>
                </a:cxn>
                <a:cxn ang="0">
                  <a:pos x="1733" y="3147"/>
                </a:cxn>
                <a:cxn ang="0">
                  <a:pos x="2041" y="3084"/>
                </a:cxn>
                <a:cxn ang="0">
                  <a:pos x="2323" y="2965"/>
                </a:cxn>
                <a:cxn ang="0">
                  <a:pos x="2575" y="2795"/>
                </a:cxn>
                <a:cxn ang="0">
                  <a:pos x="2788" y="2581"/>
                </a:cxn>
                <a:cxn ang="0">
                  <a:pos x="2957" y="2329"/>
                </a:cxn>
                <a:cxn ang="0">
                  <a:pos x="3076" y="2047"/>
                </a:cxn>
                <a:cxn ang="0">
                  <a:pos x="3138" y="1739"/>
                </a:cxn>
              </a:cxnLst>
              <a:rect l="0" t="0" r="r" b="b"/>
              <a:pathLst>
                <a:path w="3147" h="3156">
                  <a:moveTo>
                    <a:pt x="3147" y="1578"/>
                  </a:moveTo>
                  <a:lnTo>
                    <a:pt x="3138" y="1416"/>
                  </a:lnTo>
                  <a:lnTo>
                    <a:pt x="3114" y="1259"/>
                  </a:lnTo>
                  <a:lnTo>
                    <a:pt x="3076" y="1107"/>
                  </a:lnTo>
                  <a:lnTo>
                    <a:pt x="3022" y="963"/>
                  </a:lnTo>
                  <a:lnTo>
                    <a:pt x="2957" y="825"/>
                  </a:lnTo>
                  <a:lnTo>
                    <a:pt x="2878" y="695"/>
                  </a:lnTo>
                  <a:lnTo>
                    <a:pt x="2788" y="573"/>
                  </a:lnTo>
                  <a:lnTo>
                    <a:pt x="2686" y="461"/>
                  </a:lnTo>
                  <a:lnTo>
                    <a:pt x="2575" y="359"/>
                  </a:lnTo>
                  <a:lnTo>
                    <a:pt x="2453" y="268"/>
                  </a:lnTo>
                  <a:lnTo>
                    <a:pt x="2323" y="189"/>
                  </a:lnTo>
                  <a:lnTo>
                    <a:pt x="2186" y="123"/>
                  </a:lnTo>
                  <a:lnTo>
                    <a:pt x="2041" y="70"/>
                  </a:lnTo>
                  <a:lnTo>
                    <a:pt x="1890" y="32"/>
                  </a:lnTo>
                  <a:lnTo>
                    <a:pt x="1733" y="8"/>
                  </a:lnTo>
                  <a:lnTo>
                    <a:pt x="1573" y="0"/>
                  </a:lnTo>
                  <a:lnTo>
                    <a:pt x="1412" y="8"/>
                  </a:lnTo>
                  <a:lnTo>
                    <a:pt x="1256" y="32"/>
                  </a:lnTo>
                  <a:lnTo>
                    <a:pt x="1105" y="70"/>
                  </a:lnTo>
                  <a:lnTo>
                    <a:pt x="960" y="123"/>
                  </a:lnTo>
                  <a:lnTo>
                    <a:pt x="823" y="189"/>
                  </a:lnTo>
                  <a:lnTo>
                    <a:pt x="692" y="268"/>
                  </a:lnTo>
                  <a:lnTo>
                    <a:pt x="571" y="359"/>
                  </a:lnTo>
                  <a:lnTo>
                    <a:pt x="460" y="461"/>
                  </a:lnTo>
                  <a:lnTo>
                    <a:pt x="358" y="573"/>
                  </a:lnTo>
                  <a:lnTo>
                    <a:pt x="267" y="695"/>
                  </a:lnTo>
                  <a:lnTo>
                    <a:pt x="189" y="825"/>
                  </a:lnTo>
                  <a:lnTo>
                    <a:pt x="123" y="963"/>
                  </a:lnTo>
                  <a:lnTo>
                    <a:pt x="70" y="1107"/>
                  </a:lnTo>
                  <a:lnTo>
                    <a:pt x="31" y="1259"/>
                  </a:lnTo>
                  <a:lnTo>
                    <a:pt x="8" y="1416"/>
                  </a:lnTo>
                  <a:lnTo>
                    <a:pt x="0" y="1578"/>
                  </a:lnTo>
                  <a:lnTo>
                    <a:pt x="8" y="1739"/>
                  </a:lnTo>
                  <a:lnTo>
                    <a:pt x="31" y="1895"/>
                  </a:lnTo>
                  <a:lnTo>
                    <a:pt x="70" y="2047"/>
                  </a:lnTo>
                  <a:lnTo>
                    <a:pt x="123" y="2191"/>
                  </a:lnTo>
                  <a:lnTo>
                    <a:pt x="189" y="2329"/>
                  </a:lnTo>
                  <a:lnTo>
                    <a:pt x="267" y="2460"/>
                  </a:lnTo>
                  <a:lnTo>
                    <a:pt x="358" y="2581"/>
                  </a:lnTo>
                  <a:lnTo>
                    <a:pt x="460" y="2693"/>
                  </a:lnTo>
                  <a:lnTo>
                    <a:pt x="571" y="2795"/>
                  </a:lnTo>
                  <a:lnTo>
                    <a:pt x="692" y="2886"/>
                  </a:lnTo>
                  <a:lnTo>
                    <a:pt x="823" y="2965"/>
                  </a:lnTo>
                  <a:lnTo>
                    <a:pt x="960" y="3031"/>
                  </a:lnTo>
                  <a:lnTo>
                    <a:pt x="1105" y="3084"/>
                  </a:lnTo>
                  <a:lnTo>
                    <a:pt x="1256" y="3123"/>
                  </a:lnTo>
                  <a:lnTo>
                    <a:pt x="1412" y="3147"/>
                  </a:lnTo>
                  <a:lnTo>
                    <a:pt x="1573" y="3156"/>
                  </a:lnTo>
                  <a:lnTo>
                    <a:pt x="1733" y="3147"/>
                  </a:lnTo>
                  <a:lnTo>
                    <a:pt x="1890" y="3123"/>
                  </a:lnTo>
                  <a:lnTo>
                    <a:pt x="2041" y="3084"/>
                  </a:lnTo>
                  <a:lnTo>
                    <a:pt x="2186" y="3031"/>
                  </a:lnTo>
                  <a:lnTo>
                    <a:pt x="2323" y="2965"/>
                  </a:lnTo>
                  <a:lnTo>
                    <a:pt x="2453" y="2886"/>
                  </a:lnTo>
                  <a:lnTo>
                    <a:pt x="2575" y="2795"/>
                  </a:lnTo>
                  <a:lnTo>
                    <a:pt x="2686" y="2693"/>
                  </a:lnTo>
                  <a:lnTo>
                    <a:pt x="2788" y="2581"/>
                  </a:lnTo>
                  <a:lnTo>
                    <a:pt x="2878" y="2460"/>
                  </a:lnTo>
                  <a:lnTo>
                    <a:pt x="2957" y="2329"/>
                  </a:lnTo>
                  <a:lnTo>
                    <a:pt x="3022" y="2191"/>
                  </a:lnTo>
                  <a:lnTo>
                    <a:pt x="3076" y="2047"/>
                  </a:lnTo>
                  <a:lnTo>
                    <a:pt x="3114" y="1895"/>
                  </a:lnTo>
                  <a:lnTo>
                    <a:pt x="3138" y="1739"/>
                  </a:lnTo>
                  <a:lnTo>
                    <a:pt x="3147" y="15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Freeform 79"/>
            <p:cNvSpPr>
              <a:spLocks noChangeAspect="1"/>
            </p:cNvSpPr>
            <p:nvPr/>
          </p:nvSpPr>
          <p:spPr bwMode="auto">
            <a:xfrm>
              <a:off x="915" y="1540"/>
              <a:ext cx="878" cy="890"/>
            </a:xfrm>
            <a:custGeom>
              <a:avLst/>
              <a:gdLst/>
              <a:ahLst/>
              <a:cxnLst>
                <a:cxn ang="0">
                  <a:pos x="3075" y="1382"/>
                </a:cxn>
                <a:cxn ang="0">
                  <a:pos x="3014" y="1082"/>
                </a:cxn>
                <a:cxn ang="0">
                  <a:pos x="2897" y="805"/>
                </a:cxn>
                <a:cxn ang="0">
                  <a:pos x="2732" y="560"/>
                </a:cxn>
                <a:cxn ang="0">
                  <a:pos x="2523" y="352"/>
                </a:cxn>
                <a:cxn ang="0">
                  <a:pos x="2277" y="185"/>
                </a:cxn>
                <a:cxn ang="0">
                  <a:pos x="2001" y="70"/>
                </a:cxn>
                <a:cxn ang="0">
                  <a:pos x="1700" y="8"/>
                </a:cxn>
                <a:cxn ang="0">
                  <a:pos x="1384" y="8"/>
                </a:cxn>
                <a:cxn ang="0">
                  <a:pos x="1083" y="70"/>
                </a:cxn>
                <a:cxn ang="0">
                  <a:pos x="807" y="185"/>
                </a:cxn>
                <a:cxn ang="0">
                  <a:pos x="561" y="352"/>
                </a:cxn>
                <a:cxn ang="0">
                  <a:pos x="352" y="560"/>
                </a:cxn>
                <a:cxn ang="0">
                  <a:pos x="186" y="805"/>
                </a:cxn>
                <a:cxn ang="0">
                  <a:pos x="70" y="1082"/>
                </a:cxn>
                <a:cxn ang="0">
                  <a:pos x="8" y="1382"/>
                </a:cxn>
                <a:cxn ang="0">
                  <a:pos x="8" y="1696"/>
                </a:cxn>
                <a:cxn ang="0">
                  <a:pos x="70" y="1997"/>
                </a:cxn>
                <a:cxn ang="0">
                  <a:pos x="186" y="2273"/>
                </a:cxn>
                <a:cxn ang="0">
                  <a:pos x="352" y="2518"/>
                </a:cxn>
                <a:cxn ang="0">
                  <a:pos x="561" y="2727"/>
                </a:cxn>
                <a:cxn ang="0">
                  <a:pos x="807" y="2894"/>
                </a:cxn>
                <a:cxn ang="0">
                  <a:pos x="1083" y="3009"/>
                </a:cxn>
                <a:cxn ang="0">
                  <a:pos x="1384" y="3070"/>
                </a:cxn>
                <a:cxn ang="0">
                  <a:pos x="1700" y="3070"/>
                </a:cxn>
                <a:cxn ang="0">
                  <a:pos x="2001" y="3009"/>
                </a:cxn>
                <a:cxn ang="0">
                  <a:pos x="2277" y="2894"/>
                </a:cxn>
                <a:cxn ang="0">
                  <a:pos x="2523" y="2727"/>
                </a:cxn>
                <a:cxn ang="0">
                  <a:pos x="2732" y="2518"/>
                </a:cxn>
                <a:cxn ang="0">
                  <a:pos x="2897" y="2273"/>
                </a:cxn>
                <a:cxn ang="0">
                  <a:pos x="3014" y="1997"/>
                </a:cxn>
                <a:cxn ang="0">
                  <a:pos x="3075" y="1696"/>
                </a:cxn>
              </a:cxnLst>
              <a:rect l="0" t="0" r="r" b="b"/>
              <a:pathLst>
                <a:path w="3084" h="3080">
                  <a:moveTo>
                    <a:pt x="3084" y="1540"/>
                  </a:moveTo>
                  <a:lnTo>
                    <a:pt x="3075" y="1382"/>
                  </a:lnTo>
                  <a:lnTo>
                    <a:pt x="3053" y="1229"/>
                  </a:lnTo>
                  <a:lnTo>
                    <a:pt x="3014" y="1082"/>
                  </a:lnTo>
                  <a:lnTo>
                    <a:pt x="2963" y="940"/>
                  </a:lnTo>
                  <a:lnTo>
                    <a:pt x="2897" y="805"/>
                  </a:lnTo>
                  <a:lnTo>
                    <a:pt x="2820" y="678"/>
                  </a:lnTo>
                  <a:lnTo>
                    <a:pt x="2732" y="560"/>
                  </a:lnTo>
                  <a:lnTo>
                    <a:pt x="2632" y="451"/>
                  </a:lnTo>
                  <a:lnTo>
                    <a:pt x="2523" y="352"/>
                  </a:lnTo>
                  <a:lnTo>
                    <a:pt x="2404" y="262"/>
                  </a:lnTo>
                  <a:lnTo>
                    <a:pt x="2277" y="185"/>
                  </a:lnTo>
                  <a:lnTo>
                    <a:pt x="2142" y="121"/>
                  </a:lnTo>
                  <a:lnTo>
                    <a:pt x="2001" y="70"/>
                  </a:lnTo>
                  <a:lnTo>
                    <a:pt x="1853" y="31"/>
                  </a:lnTo>
                  <a:lnTo>
                    <a:pt x="1700" y="8"/>
                  </a:lnTo>
                  <a:lnTo>
                    <a:pt x="1542" y="0"/>
                  </a:lnTo>
                  <a:lnTo>
                    <a:pt x="1384" y="8"/>
                  </a:lnTo>
                  <a:lnTo>
                    <a:pt x="1231" y="31"/>
                  </a:lnTo>
                  <a:lnTo>
                    <a:pt x="1083" y="70"/>
                  </a:lnTo>
                  <a:lnTo>
                    <a:pt x="942" y="121"/>
                  </a:lnTo>
                  <a:lnTo>
                    <a:pt x="807" y="185"/>
                  </a:lnTo>
                  <a:lnTo>
                    <a:pt x="680" y="262"/>
                  </a:lnTo>
                  <a:lnTo>
                    <a:pt x="561" y="352"/>
                  </a:lnTo>
                  <a:lnTo>
                    <a:pt x="452" y="451"/>
                  </a:lnTo>
                  <a:lnTo>
                    <a:pt x="352" y="560"/>
                  </a:lnTo>
                  <a:lnTo>
                    <a:pt x="264" y="678"/>
                  </a:lnTo>
                  <a:lnTo>
                    <a:pt x="186" y="805"/>
                  </a:lnTo>
                  <a:lnTo>
                    <a:pt x="121" y="940"/>
                  </a:lnTo>
                  <a:lnTo>
                    <a:pt x="70" y="1082"/>
                  </a:lnTo>
                  <a:lnTo>
                    <a:pt x="31" y="1229"/>
                  </a:lnTo>
                  <a:lnTo>
                    <a:pt x="8" y="1382"/>
                  </a:lnTo>
                  <a:lnTo>
                    <a:pt x="0" y="1540"/>
                  </a:lnTo>
                  <a:lnTo>
                    <a:pt x="8" y="1696"/>
                  </a:lnTo>
                  <a:lnTo>
                    <a:pt x="31" y="1849"/>
                  </a:lnTo>
                  <a:lnTo>
                    <a:pt x="70" y="1997"/>
                  </a:lnTo>
                  <a:lnTo>
                    <a:pt x="121" y="2139"/>
                  </a:lnTo>
                  <a:lnTo>
                    <a:pt x="186" y="2273"/>
                  </a:lnTo>
                  <a:lnTo>
                    <a:pt x="264" y="2400"/>
                  </a:lnTo>
                  <a:lnTo>
                    <a:pt x="352" y="2518"/>
                  </a:lnTo>
                  <a:lnTo>
                    <a:pt x="452" y="2628"/>
                  </a:lnTo>
                  <a:lnTo>
                    <a:pt x="561" y="2727"/>
                  </a:lnTo>
                  <a:lnTo>
                    <a:pt x="680" y="2816"/>
                  </a:lnTo>
                  <a:lnTo>
                    <a:pt x="807" y="2894"/>
                  </a:lnTo>
                  <a:lnTo>
                    <a:pt x="942" y="2958"/>
                  </a:lnTo>
                  <a:lnTo>
                    <a:pt x="1083" y="3009"/>
                  </a:lnTo>
                  <a:lnTo>
                    <a:pt x="1231" y="3048"/>
                  </a:lnTo>
                  <a:lnTo>
                    <a:pt x="1384" y="3070"/>
                  </a:lnTo>
                  <a:lnTo>
                    <a:pt x="1542" y="3080"/>
                  </a:lnTo>
                  <a:lnTo>
                    <a:pt x="1700" y="3070"/>
                  </a:lnTo>
                  <a:lnTo>
                    <a:pt x="1853" y="3048"/>
                  </a:lnTo>
                  <a:lnTo>
                    <a:pt x="2001" y="3009"/>
                  </a:lnTo>
                  <a:lnTo>
                    <a:pt x="2142" y="2958"/>
                  </a:lnTo>
                  <a:lnTo>
                    <a:pt x="2277" y="2894"/>
                  </a:lnTo>
                  <a:lnTo>
                    <a:pt x="2404" y="2816"/>
                  </a:lnTo>
                  <a:lnTo>
                    <a:pt x="2523" y="2727"/>
                  </a:lnTo>
                  <a:lnTo>
                    <a:pt x="2632" y="2628"/>
                  </a:lnTo>
                  <a:lnTo>
                    <a:pt x="2732" y="2518"/>
                  </a:lnTo>
                  <a:lnTo>
                    <a:pt x="2820" y="2400"/>
                  </a:lnTo>
                  <a:lnTo>
                    <a:pt x="2897" y="2273"/>
                  </a:lnTo>
                  <a:lnTo>
                    <a:pt x="2963" y="2139"/>
                  </a:lnTo>
                  <a:lnTo>
                    <a:pt x="3014" y="1997"/>
                  </a:lnTo>
                  <a:lnTo>
                    <a:pt x="3053" y="1849"/>
                  </a:lnTo>
                  <a:lnTo>
                    <a:pt x="3075" y="1696"/>
                  </a:lnTo>
                  <a:lnTo>
                    <a:pt x="3084" y="154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Freeform 80"/>
            <p:cNvSpPr>
              <a:spLocks noChangeAspect="1"/>
            </p:cNvSpPr>
            <p:nvPr/>
          </p:nvSpPr>
          <p:spPr bwMode="auto">
            <a:xfrm>
              <a:off x="1324" y="1433"/>
              <a:ext cx="39" cy="22"/>
            </a:xfrm>
            <a:custGeom>
              <a:avLst/>
              <a:gdLst/>
              <a:ahLst/>
              <a:cxnLst>
                <a:cxn ang="0">
                  <a:pos x="138" y="37"/>
                </a:cxn>
                <a:cxn ang="0">
                  <a:pos x="118" y="10"/>
                </a:cxn>
                <a:cxn ang="0">
                  <a:pos x="69" y="0"/>
                </a:cxn>
                <a:cxn ang="0">
                  <a:pos x="19" y="10"/>
                </a:cxn>
                <a:cxn ang="0">
                  <a:pos x="0" y="37"/>
                </a:cxn>
                <a:cxn ang="0">
                  <a:pos x="19" y="63"/>
                </a:cxn>
                <a:cxn ang="0">
                  <a:pos x="69" y="75"/>
                </a:cxn>
                <a:cxn ang="0">
                  <a:pos x="118" y="63"/>
                </a:cxn>
                <a:cxn ang="0">
                  <a:pos x="138" y="37"/>
                </a:cxn>
              </a:cxnLst>
              <a:rect l="0" t="0" r="r" b="b"/>
              <a:pathLst>
                <a:path w="138" h="75">
                  <a:moveTo>
                    <a:pt x="138" y="37"/>
                  </a:moveTo>
                  <a:lnTo>
                    <a:pt x="118" y="10"/>
                  </a:lnTo>
                  <a:lnTo>
                    <a:pt x="69" y="0"/>
                  </a:lnTo>
                  <a:lnTo>
                    <a:pt x="19" y="10"/>
                  </a:lnTo>
                  <a:lnTo>
                    <a:pt x="0" y="37"/>
                  </a:lnTo>
                  <a:lnTo>
                    <a:pt x="19" y="63"/>
                  </a:lnTo>
                  <a:lnTo>
                    <a:pt x="69" y="75"/>
                  </a:lnTo>
                  <a:lnTo>
                    <a:pt x="118" y="63"/>
                  </a:lnTo>
                  <a:lnTo>
                    <a:pt x="138" y="3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81"/>
            <p:cNvSpPr>
              <a:spLocks noChangeAspect="1"/>
            </p:cNvSpPr>
            <p:nvPr/>
          </p:nvSpPr>
          <p:spPr bwMode="auto">
            <a:xfrm>
              <a:off x="1425" y="1441"/>
              <a:ext cx="25" cy="25"/>
            </a:xfrm>
            <a:custGeom>
              <a:avLst/>
              <a:gdLst/>
              <a:ahLst/>
              <a:cxnLst>
                <a:cxn ang="0">
                  <a:pos x="93" y="45"/>
                </a:cxn>
                <a:cxn ang="0">
                  <a:pos x="79" y="13"/>
                </a:cxn>
                <a:cxn ang="0">
                  <a:pos x="46" y="0"/>
                </a:cxn>
                <a:cxn ang="0">
                  <a:pos x="12" y="13"/>
                </a:cxn>
                <a:cxn ang="0">
                  <a:pos x="0" y="45"/>
                </a:cxn>
                <a:cxn ang="0">
                  <a:pos x="12" y="75"/>
                </a:cxn>
                <a:cxn ang="0">
                  <a:pos x="46" y="89"/>
                </a:cxn>
                <a:cxn ang="0">
                  <a:pos x="79" y="75"/>
                </a:cxn>
                <a:cxn ang="0">
                  <a:pos x="93" y="45"/>
                </a:cxn>
              </a:cxnLst>
              <a:rect l="0" t="0" r="r" b="b"/>
              <a:pathLst>
                <a:path w="93" h="89">
                  <a:moveTo>
                    <a:pt x="93" y="45"/>
                  </a:moveTo>
                  <a:lnTo>
                    <a:pt x="79" y="13"/>
                  </a:lnTo>
                  <a:lnTo>
                    <a:pt x="46" y="0"/>
                  </a:lnTo>
                  <a:lnTo>
                    <a:pt x="12" y="13"/>
                  </a:lnTo>
                  <a:lnTo>
                    <a:pt x="0" y="45"/>
                  </a:lnTo>
                  <a:lnTo>
                    <a:pt x="12" y="75"/>
                  </a:lnTo>
                  <a:lnTo>
                    <a:pt x="46" y="89"/>
                  </a:lnTo>
                  <a:lnTo>
                    <a:pt x="79" y="75"/>
                  </a:lnTo>
                  <a:lnTo>
                    <a:pt x="93" y="4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82"/>
            <p:cNvSpPr>
              <a:spLocks noChangeAspect="1"/>
            </p:cNvSpPr>
            <p:nvPr/>
          </p:nvSpPr>
          <p:spPr bwMode="auto">
            <a:xfrm>
              <a:off x="1100" y="1294"/>
              <a:ext cx="14" cy="48"/>
            </a:xfrm>
            <a:custGeom>
              <a:avLst/>
              <a:gdLst/>
              <a:ahLst/>
              <a:cxnLst>
                <a:cxn ang="0">
                  <a:pos x="48" y="83"/>
                </a:cxn>
                <a:cxn ang="0">
                  <a:pos x="41" y="24"/>
                </a:cxn>
                <a:cxn ang="0">
                  <a:pos x="24" y="0"/>
                </a:cxn>
                <a:cxn ang="0">
                  <a:pos x="7" y="24"/>
                </a:cxn>
                <a:cxn ang="0">
                  <a:pos x="0" y="83"/>
                </a:cxn>
                <a:cxn ang="0">
                  <a:pos x="7" y="141"/>
                </a:cxn>
                <a:cxn ang="0">
                  <a:pos x="24" y="166"/>
                </a:cxn>
                <a:cxn ang="0">
                  <a:pos x="41" y="141"/>
                </a:cxn>
                <a:cxn ang="0">
                  <a:pos x="48" y="83"/>
                </a:cxn>
              </a:cxnLst>
              <a:rect l="0" t="0" r="r" b="b"/>
              <a:pathLst>
                <a:path w="48" h="166">
                  <a:moveTo>
                    <a:pt x="48" y="83"/>
                  </a:moveTo>
                  <a:lnTo>
                    <a:pt x="41" y="24"/>
                  </a:lnTo>
                  <a:lnTo>
                    <a:pt x="24" y="0"/>
                  </a:lnTo>
                  <a:lnTo>
                    <a:pt x="7" y="24"/>
                  </a:lnTo>
                  <a:lnTo>
                    <a:pt x="0" y="83"/>
                  </a:lnTo>
                  <a:lnTo>
                    <a:pt x="7" y="141"/>
                  </a:lnTo>
                  <a:lnTo>
                    <a:pt x="24" y="166"/>
                  </a:lnTo>
                  <a:lnTo>
                    <a:pt x="41" y="141"/>
                  </a:lnTo>
                  <a:lnTo>
                    <a:pt x="48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Freeform 83"/>
            <p:cNvSpPr>
              <a:spLocks noChangeAspect="1"/>
            </p:cNvSpPr>
            <p:nvPr/>
          </p:nvSpPr>
          <p:spPr bwMode="auto">
            <a:xfrm>
              <a:off x="1104" y="1376"/>
              <a:ext cx="44" cy="29"/>
            </a:xfrm>
            <a:custGeom>
              <a:avLst/>
              <a:gdLst/>
              <a:ahLst/>
              <a:cxnLst>
                <a:cxn ang="0">
                  <a:pos x="154" y="52"/>
                </a:cxn>
                <a:cxn ang="0">
                  <a:pos x="132" y="14"/>
                </a:cxn>
                <a:cxn ang="0">
                  <a:pos x="77" y="0"/>
                </a:cxn>
                <a:cxn ang="0">
                  <a:pos x="22" y="14"/>
                </a:cxn>
                <a:cxn ang="0">
                  <a:pos x="0" y="52"/>
                </a:cxn>
                <a:cxn ang="0">
                  <a:pos x="22" y="88"/>
                </a:cxn>
                <a:cxn ang="0">
                  <a:pos x="77" y="104"/>
                </a:cxn>
                <a:cxn ang="0">
                  <a:pos x="132" y="88"/>
                </a:cxn>
                <a:cxn ang="0">
                  <a:pos x="154" y="52"/>
                </a:cxn>
              </a:cxnLst>
              <a:rect l="0" t="0" r="r" b="b"/>
              <a:pathLst>
                <a:path w="154" h="104">
                  <a:moveTo>
                    <a:pt x="154" y="52"/>
                  </a:moveTo>
                  <a:lnTo>
                    <a:pt x="132" y="14"/>
                  </a:lnTo>
                  <a:lnTo>
                    <a:pt x="77" y="0"/>
                  </a:lnTo>
                  <a:lnTo>
                    <a:pt x="22" y="14"/>
                  </a:lnTo>
                  <a:lnTo>
                    <a:pt x="0" y="52"/>
                  </a:lnTo>
                  <a:lnTo>
                    <a:pt x="22" y="88"/>
                  </a:lnTo>
                  <a:lnTo>
                    <a:pt x="77" y="104"/>
                  </a:lnTo>
                  <a:lnTo>
                    <a:pt x="132" y="88"/>
                  </a:lnTo>
                  <a:lnTo>
                    <a:pt x="154" y="5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Freeform 84"/>
            <p:cNvSpPr>
              <a:spLocks noChangeAspect="1"/>
            </p:cNvSpPr>
            <p:nvPr/>
          </p:nvSpPr>
          <p:spPr bwMode="auto">
            <a:xfrm>
              <a:off x="1022" y="1019"/>
              <a:ext cx="645" cy="526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1186" y="16"/>
                </a:cxn>
                <a:cxn ang="0">
                  <a:pos x="1186" y="151"/>
                </a:cxn>
                <a:cxn ang="0">
                  <a:pos x="1279" y="151"/>
                </a:cxn>
                <a:cxn ang="0">
                  <a:pos x="1248" y="286"/>
                </a:cxn>
                <a:cxn ang="0">
                  <a:pos x="1186" y="286"/>
                </a:cxn>
                <a:cxn ang="0">
                  <a:pos x="1186" y="392"/>
                </a:cxn>
                <a:cxn ang="0">
                  <a:pos x="1232" y="406"/>
                </a:cxn>
                <a:cxn ang="0">
                  <a:pos x="1264" y="406"/>
                </a:cxn>
                <a:cxn ang="0">
                  <a:pos x="1325" y="481"/>
                </a:cxn>
                <a:cxn ang="0">
                  <a:pos x="1325" y="526"/>
                </a:cxn>
                <a:cxn ang="0">
                  <a:pos x="1494" y="481"/>
                </a:cxn>
                <a:cxn ang="0">
                  <a:pos x="1648" y="437"/>
                </a:cxn>
                <a:cxn ang="0">
                  <a:pos x="1926" y="512"/>
                </a:cxn>
                <a:cxn ang="0">
                  <a:pos x="1987" y="587"/>
                </a:cxn>
                <a:cxn ang="0">
                  <a:pos x="1987" y="677"/>
                </a:cxn>
                <a:cxn ang="0">
                  <a:pos x="2096" y="737"/>
                </a:cxn>
                <a:cxn ang="0">
                  <a:pos x="2250" y="827"/>
                </a:cxn>
                <a:cxn ang="0">
                  <a:pos x="2265" y="918"/>
                </a:cxn>
                <a:cxn ang="0">
                  <a:pos x="2219" y="1083"/>
                </a:cxn>
                <a:cxn ang="0">
                  <a:pos x="2111" y="1249"/>
                </a:cxn>
                <a:cxn ang="0">
                  <a:pos x="1987" y="1428"/>
                </a:cxn>
                <a:cxn ang="0">
                  <a:pos x="1926" y="1564"/>
                </a:cxn>
                <a:cxn ang="0">
                  <a:pos x="1926" y="1803"/>
                </a:cxn>
                <a:cxn ang="0">
                  <a:pos x="1695" y="1729"/>
                </a:cxn>
                <a:cxn ang="0">
                  <a:pos x="1325" y="1654"/>
                </a:cxn>
                <a:cxn ang="0">
                  <a:pos x="1017" y="1654"/>
                </a:cxn>
                <a:cxn ang="0">
                  <a:pos x="585" y="1759"/>
                </a:cxn>
                <a:cxn ang="0">
                  <a:pos x="431" y="1819"/>
                </a:cxn>
                <a:cxn ang="0">
                  <a:pos x="415" y="1609"/>
                </a:cxn>
                <a:cxn ang="0">
                  <a:pos x="323" y="1444"/>
                </a:cxn>
                <a:cxn ang="0">
                  <a:pos x="183" y="1263"/>
                </a:cxn>
                <a:cxn ang="0">
                  <a:pos x="76" y="1098"/>
                </a:cxn>
                <a:cxn ang="0">
                  <a:pos x="0" y="963"/>
                </a:cxn>
                <a:cxn ang="0">
                  <a:pos x="29" y="812"/>
                </a:cxn>
                <a:cxn ang="0">
                  <a:pos x="92" y="752"/>
                </a:cxn>
                <a:cxn ang="0">
                  <a:pos x="183" y="737"/>
                </a:cxn>
                <a:cxn ang="0">
                  <a:pos x="246" y="647"/>
                </a:cxn>
                <a:cxn ang="0">
                  <a:pos x="276" y="526"/>
                </a:cxn>
                <a:cxn ang="0">
                  <a:pos x="400" y="466"/>
                </a:cxn>
                <a:cxn ang="0">
                  <a:pos x="601" y="466"/>
                </a:cxn>
                <a:cxn ang="0">
                  <a:pos x="708" y="512"/>
                </a:cxn>
                <a:cxn ang="0">
                  <a:pos x="924" y="541"/>
                </a:cxn>
                <a:cxn ang="0">
                  <a:pos x="940" y="392"/>
                </a:cxn>
                <a:cxn ang="0">
                  <a:pos x="1078" y="346"/>
                </a:cxn>
                <a:cxn ang="0">
                  <a:pos x="1078" y="286"/>
                </a:cxn>
                <a:cxn ang="0">
                  <a:pos x="940" y="286"/>
                </a:cxn>
                <a:cxn ang="0">
                  <a:pos x="924" y="136"/>
                </a:cxn>
                <a:cxn ang="0">
                  <a:pos x="1062" y="136"/>
                </a:cxn>
                <a:cxn ang="0">
                  <a:pos x="1062" y="136"/>
                </a:cxn>
                <a:cxn ang="0">
                  <a:pos x="1047" y="0"/>
                </a:cxn>
              </a:cxnLst>
              <a:rect l="0" t="0" r="r" b="b"/>
              <a:pathLst>
                <a:path w="2265" h="1819">
                  <a:moveTo>
                    <a:pt x="1047" y="0"/>
                  </a:moveTo>
                  <a:lnTo>
                    <a:pt x="1186" y="16"/>
                  </a:lnTo>
                  <a:lnTo>
                    <a:pt x="1186" y="151"/>
                  </a:lnTo>
                  <a:lnTo>
                    <a:pt x="1279" y="151"/>
                  </a:lnTo>
                  <a:lnTo>
                    <a:pt x="1248" y="286"/>
                  </a:lnTo>
                  <a:lnTo>
                    <a:pt x="1186" y="286"/>
                  </a:lnTo>
                  <a:lnTo>
                    <a:pt x="1186" y="392"/>
                  </a:lnTo>
                  <a:lnTo>
                    <a:pt x="1232" y="406"/>
                  </a:lnTo>
                  <a:lnTo>
                    <a:pt x="1264" y="406"/>
                  </a:lnTo>
                  <a:lnTo>
                    <a:pt x="1325" y="481"/>
                  </a:lnTo>
                  <a:lnTo>
                    <a:pt x="1325" y="526"/>
                  </a:lnTo>
                  <a:lnTo>
                    <a:pt x="1494" y="481"/>
                  </a:lnTo>
                  <a:lnTo>
                    <a:pt x="1648" y="437"/>
                  </a:lnTo>
                  <a:lnTo>
                    <a:pt x="1926" y="512"/>
                  </a:lnTo>
                  <a:lnTo>
                    <a:pt x="1987" y="587"/>
                  </a:lnTo>
                  <a:lnTo>
                    <a:pt x="1987" y="677"/>
                  </a:lnTo>
                  <a:lnTo>
                    <a:pt x="2096" y="737"/>
                  </a:lnTo>
                  <a:lnTo>
                    <a:pt x="2250" y="827"/>
                  </a:lnTo>
                  <a:lnTo>
                    <a:pt x="2265" y="918"/>
                  </a:lnTo>
                  <a:lnTo>
                    <a:pt x="2219" y="1083"/>
                  </a:lnTo>
                  <a:lnTo>
                    <a:pt x="2111" y="1249"/>
                  </a:lnTo>
                  <a:lnTo>
                    <a:pt x="1987" y="1428"/>
                  </a:lnTo>
                  <a:lnTo>
                    <a:pt x="1926" y="1564"/>
                  </a:lnTo>
                  <a:lnTo>
                    <a:pt x="1926" y="1803"/>
                  </a:lnTo>
                  <a:lnTo>
                    <a:pt x="1695" y="1729"/>
                  </a:lnTo>
                  <a:lnTo>
                    <a:pt x="1325" y="1654"/>
                  </a:lnTo>
                  <a:lnTo>
                    <a:pt x="1017" y="1654"/>
                  </a:lnTo>
                  <a:lnTo>
                    <a:pt x="585" y="1759"/>
                  </a:lnTo>
                  <a:lnTo>
                    <a:pt x="431" y="1819"/>
                  </a:lnTo>
                  <a:lnTo>
                    <a:pt x="415" y="1609"/>
                  </a:lnTo>
                  <a:lnTo>
                    <a:pt x="323" y="1444"/>
                  </a:lnTo>
                  <a:lnTo>
                    <a:pt x="183" y="1263"/>
                  </a:lnTo>
                  <a:lnTo>
                    <a:pt x="76" y="1098"/>
                  </a:lnTo>
                  <a:lnTo>
                    <a:pt x="0" y="963"/>
                  </a:lnTo>
                  <a:lnTo>
                    <a:pt x="29" y="812"/>
                  </a:lnTo>
                  <a:lnTo>
                    <a:pt x="92" y="752"/>
                  </a:lnTo>
                  <a:lnTo>
                    <a:pt x="183" y="737"/>
                  </a:lnTo>
                  <a:lnTo>
                    <a:pt x="246" y="647"/>
                  </a:lnTo>
                  <a:lnTo>
                    <a:pt x="276" y="526"/>
                  </a:lnTo>
                  <a:lnTo>
                    <a:pt x="400" y="466"/>
                  </a:lnTo>
                  <a:lnTo>
                    <a:pt x="601" y="466"/>
                  </a:lnTo>
                  <a:lnTo>
                    <a:pt x="708" y="512"/>
                  </a:lnTo>
                  <a:lnTo>
                    <a:pt x="924" y="541"/>
                  </a:lnTo>
                  <a:lnTo>
                    <a:pt x="940" y="392"/>
                  </a:lnTo>
                  <a:lnTo>
                    <a:pt x="1078" y="346"/>
                  </a:lnTo>
                  <a:lnTo>
                    <a:pt x="1078" y="286"/>
                  </a:lnTo>
                  <a:lnTo>
                    <a:pt x="940" y="286"/>
                  </a:lnTo>
                  <a:lnTo>
                    <a:pt x="924" y="136"/>
                  </a:lnTo>
                  <a:lnTo>
                    <a:pt x="1062" y="136"/>
                  </a:lnTo>
                  <a:lnTo>
                    <a:pt x="1062" y="13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85"/>
            <p:cNvSpPr>
              <a:spLocks noChangeAspect="1"/>
            </p:cNvSpPr>
            <p:nvPr/>
          </p:nvSpPr>
          <p:spPr bwMode="auto">
            <a:xfrm>
              <a:off x="1109" y="1212"/>
              <a:ext cx="61" cy="10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60"/>
                </a:cxn>
                <a:cxn ang="0">
                  <a:pos x="0" y="134"/>
                </a:cxn>
                <a:cxn ang="0">
                  <a:pos x="16" y="195"/>
                </a:cxn>
                <a:cxn ang="0">
                  <a:pos x="62" y="255"/>
                </a:cxn>
                <a:cxn ang="0">
                  <a:pos x="215" y="375"/>
                </a:cxn>
                <a:cxn ang="0">
                  <a:pos x="201" y="331"/>
                </a:cxn>
                <a:cxn ang="0">
                  <a:pos x="201" y="240"/>
                </a:cxn>
                <a:cxn ang="0">
                  <a:pos x="124" y="240"/>
                </a:cxn>
                <a:cxn ang="0">
                  <a:pos x="124" y="180"/>
                </a:cxn>
                <a:cxn ang="0">
                  <a:pos x="108" y="149"/>
                </a:cxn>
                <a:cxn ang="0">
                  <a:pos x="108" y="74"/>
                </a:cxn>
                <a:cxn ang="0">
                  <a:pos x="77" y="74"/>
                </a:cxn>
                <a:cxn ang="0">
                  <a:pos x="77" y="74"/>
                </a:cxn>
                <a:cxn ang="0">
                  <a:pos x="77" y="0"/>
                </a:cxn>
              </a:cxnLst>
              <a:rect l="0" t="0" r="r" b="b"/>
              <a:pathLst>
                <a:path w="215" h="375">
                  <a:moveTo>
                    <a:pt x="77" y="0"/>
                  </a:moveTo>
                  <a:lnTo>
                    <a:pt x="0" y="60"/>
                  </a:lnTo>
                  <a:lnTo>
                    <a:pt x="0" y="134"/>
                  </a:lnTo>
                  <a:lnTo>
                    <a:pt x="16" y="195"/>
                  </a:lnTo>
                  <a:lnTo>
                    <a:pt x="62" y="255"/>
                  </a:lnTo>
                  <a:lnTo>
                    <a:pt x="215" y="375"/>
                  </a:lnTo>
                  <a:lnTo>
                    <a:pt x="201" y="331"/>
                  </a:lnTo>
                  <a:lnTo>
                    <a:pt x="201" y="240"/>
                  </a:lnTo>
                  <a:lnTo>
                    <a:pt x="124" y="240"/>
                  </a:lnTo>
                  <a:lnTo>
                    <a:pt x="124" y="180"/>
                  </a:lnTo>
                  <a:lnTo>
                    <a:pt x="108" y="149"/>
                  </a:lnTo>
                  <a:lnTo>
                    <a:pt x="108" y="74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86"/>
            <p:cNvSpPr>
              <a:spLocks noChangeAspect="1"/>
            </p:cNvSpPr>
            <p:nvPr/>
          </p:nvSpPr>
          <p:spPr bwMode="auto">
            <a:xfrm>
              <a:off x="1294" y="1229"/>
              <a:ext cx="13" cy="41"/>
            </a:xfrm>
            <a:custGeom>
              <a:avLst/>
              <a:gdLst/>
              <a:ahLst/>
              <a:cxnLst>
                <a:cxn ang="0">
                  <a:pos x="48" y="74"/>
                </a:cxn>
                <a:cxn ang="0">
                  <a:pos x="24" y="0"/>
                </a:cxn>
                <a:cxn ang="0">
                  <a:pos x="0" y="74"/>
                </a:cxn>
                <a:cxn ang="0">
                  <a:pos x="24" y="149"/>
                </a:cxn>
                <a:cxn ang="0">
                  <a:pos x="48" y="74"/>
                </a:cxn>
              </a:cxnLst>
              <a:rect l="0" t="0" r="r" b="b"/>
              <a:pathLst>
                <a:path w="48" h="149">
                  <a:moveTo>
                    <a:pt x="48" y="74"/>
                  </a:moveTo>
                  <a:lnTo>
                    <a:pt x="24" y="0"/>
                  </a:lnTo>
                  <a:lnTo>
                    <a:pt x="0" y="74"/>
                  </a:lnTo>
                  <a:lnTo>
                    <a:pt x="24" y="149"/>
                  </a:lnTo>
                  <a:lnTo>
                    <a:pt x="48" y="7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" name="Freeform 87"/>
            <p:cNvSpPr>
              <a:spLocks noChangeAspect="1"/>
            </p:cNvSpPr>
            <p:nvPr/>
          </p:nvSpPr>
          <p:spPr bwMode="auto">
            <a:xfrm>
              <a:off x="1410" y="1232"/>
              <a:ext cx="15" cy="43"/>
            </a:xfrm>
            <a:custGeom>
              <a:avLst/>
              <a:gdLst/>
              <a:ahLst/>
              <a:cxnLst>
                <a:cxn ang="0">
                  <a:pos x="46" y="75"/>
                </a:cxn>
                <a:cxn ang="0">
                  <a:pos x="23" y="0"/>
                </a:cxn>
                <a:cxn ang="0">
                  <a:pos x="0" y="75"/>
                </a:cxn>
                <a:cxn ang="0">
                  <a:pos x="23" y="150"/>
                </a:cxn>
                <a:cxn ang="0">
                  <a:pos x="46" y="75"/>
                </a:cxn>
              </a:cxnLst>
              <a:rect l="0" t="0" r="r" b="b"/>
              <a:pathLst>
                <a:path w="46" h="150">
                  <a:moveTo>
                    <a:pt x="46" y="75"/>
                  </a:moveTo>
                  <a:lnTo>
                    <a:pt x="23" y="0"/>
                  </a:lnTo>
                  <a:lnTo>
                    <a:pt x="0" y="75"/>
                  </a:lnTo>
                  <a:lnTo>
                    <a:pt x="23" y="150"/>
                  </a:lnTo>
                  <a:lnTo>
                    <a:pt x="46" y="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" name="Freeform 88"/>
            <p:cNvSpPr>
              <a:spLocks noChangeAspect="1"/>
            </p:cNvSpPr>
            <p:nvPr/>
          </p:nvSpPr>
          <p:spPr bwMode="auto">
            <a:xfrm>
              <a:off x="1184" y="1424"/>
              <a:ext cx="289" cy="70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70" y="60"/>
                </a:cxn>
                <a:cxn ang="0">
                  <a:pos x="385" y="15"/>
                </a:cxn>
                <a:cxn ang="0">
                  <a:pos x="632" y="0"/>
                </a:cxn>
                <a:cxn ang="0">
                  <a:pos x="864" y="30"/>
                </a:cxn>
                <a:cxn ang="0">
                  <a:pos x="1002" y="45"/>
                </a:cxn>
                <a:cxn ang="0">
                  <a:pos x="1018" y="195"/>
                </a:cxn>
                <a:cxn ang="0">
                  <a:pos x="817" y="165"/>
                </a:cxn>
                <a:cxn ang="0">
                  <a:pos x="478" y="150"/>
                </a:cxn>
                <a:cxn ang="0">
                  <a:pos x="309" y="150"/>
                </a:cxn>
                <a:cxn ang="0">
                  <a:pos x="201" y="210"/>
                </a:cxn>
                <a:cxn ang="0">
                  <a:pos x="32" y="241"/>
                </a:cxn>
                <a:cxn ang="0">
                  <a:pos x="32" y="241"/>
                </a:cxn>
                <a:cxn ang="0">
                  <a:pos x="0" y="121"/>
                </a:cxn>
              </a:cxnLst>
              <a:rect l="0" t="0" r="r" b="b"/>
              <a:pathLst>
                <a:path w="1018" h="241">
                  <a:moveTo>
                    <a:pt x="0" y="121"/>
                  </a:moveTo>
                  <a:lnTo>
                    <a:pt x="170" y="60"/>
                  </a:lnTo>
                  <a:lnTo>
                    <a:pt x="385" y="15"/>
                  </a:lnTo>
                  <a:lnTo>
                    <a:pt x="632" y="0"/>
                  </a:lnTo>
                  <a:lnTo>
                    <a:pt x="864" y="30"/>
                  </a:lnTo>
                  <a:lnTo>
                    <a:pt x="1002" y="45"/>
                  </a:lnTo>
                  <a:lnTo>
                    <a:pt x="1018" y="195"/>
                  </a:lnTo>
                  <a:lnTo>
                    <a:pt x="817" y="165"/>
                  </a:lnTo>
                  <a:lnTo>
                    <a:pt x="478" y="150"/>
                  </a:lnTo>
                  <a:lnTo>
                    <a:pt x="309" y="150"/>
                  </a:lnTo>
                  <a:lnTo>
                    <a:pt x="201" y="210"/>
                  </a:lnTo>
                  <a:lnTo>
                    <a:pt x="32" y="241"/>
                  </a:lnTo>
                  <a:lnTo>
                    <a:pt x="32" y="24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89"/>
            <p:cNvSpPr>
              <a:spLocks noChangeAspect="1"/>
            </p:cNvSpPr>
            <p:nvPr/>
          </p:nvSpPr>
          <p:spPr bwMode="auto">
            <a:xfrm>
              <a:off x="1210" y="1476"/>
              <a:ext cx="250" cy="3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292" y="29"/>
                </a:cxn>
                <a:cxn ang="0">
                  <a:pos x="586" y="0"/>
                </a:cxn>
                <a:cxn ang="0">
                  <a:pos x="879" y="60"/>
                </a:cxn>
                <a:cxn ang="0">
                  <a:pos x="694" y="60"/>
                </a:cxn>
                <a:cxn ang="0">
                  <a:pos x="385" y="45"/>
                </a:cxn>
                <a:cxn ang="0">
                  <a:pos x="170" y="45"/>
                </a:cxn>
                <a:cxn ang="0">
                  <a:pos x="46" y="104"/>
                </a:cxn>
                <a:cxn ang="0">
                  <a:pos x="46" y="119"/>
                </a:cxn>
                <a:cxn ang="0">
                  <a:pos x="0" y="74"/>
                </a:cxn>
              </a:cxnLst>
              <a:rect l="0" t="0" r="r" b="b"/>
              <a:pathLst>
                <a:path w="879" h="119">
                  <a:moveTo>
                    <a:pt x="0" y="74"/>
                  </a:moveTo>
                  <a:lnTo>
                    <a:pt x="292" y="29"/>
                  </a:lnTo>
                  <a:lnTo>
                    <a:pt x="586" y="0"/>
                  </a:lnTo>
                  <a:lnTo>
                    <a:pt x="879" y="60"/>
                  </a:lnTo>
                  <a:lnTo>
                    <a:pt x="694" y="60"/>
                  </a:lnTo>
                  <a:lnTo>
                    <a:pt x="385" y="45"/>
                  </a:lnTo>
                  <a:lnTo>
                    <a:pt x="170" y="45"/>
                  </a:lnTo>
                  <a:lnTo>
                    <a:pt x="46" y="104"/>
                  </a:lnTo>
                  <a:lnTo>
                    <a:pt x="46" y="11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90"/>
            <p:cNvSpPr>
              <a:spLocks noChangeAspect="1"/>
            </p:cNvSpPr>
            <p:nvPr/>
          </p:nvSpPr>
          <p:spPr bwMode="auto">
            <a:xfrm>
              <a:off x="1228" y="1455"/>
              <a:ext cx="26" cy="11"/>
            </a:xfrm>
            <a:custGeom>
              <a:avLst/>
              <a:gdLst/>
              <a:ahLst/>
              <a:cxnLst>
                <a:cxn ang="0">
                  <a:pos x="91" y="21"/>
                </a:cxn>
                <a:cxn ang="0">
                  <a:pos x="46" y="0"/>
                </a:cxn>
                <a:cxn ang="0">
                  <a:pos x="0" y="21"/>
                </a:cxn>
                <a:cxn ang="0">
                  <a:pos x="46" y="43"/>
                </a:cxn>
                <a:cxn ang="0">
                  <a:pos x="91" y="21"/>
                </a:cxn>
              </a:cxnLst>
              <a:rect l="0" t="0" r="r" b="b"/>
              <a:pathLst>
                <a:path w="91" h="43">
                  <a:moveTo>
                    <a:pt x="91" y="21"/>
                  </a:moveTo>
                  <a:lnTo>
                    <a:pt x="46" y="0"/>
                  </a:lnTo>
                  <a:lnTo>
                    <a:pt x="0" y="21"/>
                  </a:lnTo>
                  <a:lnTo>
                    <a:pt x="46" y="43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Freeform 91"/>
            <p:cNvSpPr>
              <a:spLocks noChangeAspect="1"/>
            </p:cNvSpPr>
            <p:nvPr/>
          </p:nvSpPr>
          <p:spPr bwMode="auto">
            <a:xfrm>
              <a:off x="1446" y="1314"/>
              <a:ext cx="88" cy="97"/>
            </a:xfrm>
            <a:custGeom>
              <a:avLst/>
              <a:gdLst/>
              <a:ahLst/>
              <a:cxnLst>
                <a:cxn ang="0">
                  <a:pos x="15" y="225"/>
                </a:cxn>
                <a:cxn ang="0">
                  <a:pos x="45" y="135"/>
                </a:cxn>
                <a:cxn ang="0">
                  <a:pos x="45" y="165"/>
                </a:cxn>
                <a:cxn ang="0">
                  <a:pos x="122" y="105"/>
                </a:cxn>
                <a:cxn ang="0">
                  <a:pos x="122" y="151"/>
                </a:cxn>
                <a:cxn ang="0">
                  <a:pos x="184" y="105"/>
                </a:cxn>
                <a:cxn ang="0">
                  <a:pos x="184" y="211"/>
                </a:cxn>
                <a:cxn ang="0">
                  <a:pos x="230" y="196"/>
                </a:cxn>
                <a:cxn ang="0">
                  <a:pos x="184" y="331"/>
                </a:cxn>
                <a:cxn ang="0">
                  <a:pos x="277" y="271"/>
                </a:cxn>
                <a:cxn ang="0">
                  <a:pos x="307" y="211"/>
                </a:cxn>
                <a:cxn ang="0">
                  <a:pos x="307" y="135"/>
                </a:cxn>
                <a:cxn ang="0">
                  <a:pos x="246" y="91"/>
                </a:cxn>
                <a:cxn ang="0">
                  <a:pos x="230" y="45"/>
                </a:cxn>
                <a:cxn ang="0">
                  <a:pos x="122" y="0"/>
                </a:cxn>
                <a:cxn ang="0">
                  <a:pos x="45" y="45"/>
                </a:cxn>
                <a:cxn ang="0">
                  <a:pos x="0" y="10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15" y="225"/>
                </a:cxn>
              </a:cxnLst>
              <a:rect l="0" t="0" r="r" b="b"/>
              <a:pathLst>
                <a:path w="307" h="331">
                  <a:moveTo>
                    <a:pt x="15" y="225"/>
                  </a:moveTo>
                  <a:lnTo>
                    <a:pt x="45" y="135"/>
                  </a:lnTo>
                  <a:lnTo>
                    <a:pt x="45" y="165"/>
                  </a:lnTo>
                  <a:lnTo>
                    <a:pt x="122" y="105"/>
                  </a:lnTo>
                  <a:lnTo>
                    <a:pt x="122" y="151"/>
                  </a:lnTo>
                  <a:lnTo>
                    <a:pt x="184" y="105"/>
                  </a:lnTo>
                  <a:lnTo>
                    <a:pt x="184" y="211"/>
                  </a:lnTo>
                  <a:lnTo>
                    <a:pt x="230" y="196"/>
                  </a:lnTo>
                  <a:lnTo>
                    <a:pt x="184" y="331"/>
                  </a:lnTo>
                  <a:lnTo>
                    <a:pt x="277" y="271"/>
                  </a:lnTo>
                  <a:lnTo>
                    <a:pt x="307" y="211"/>
                  </a:lnTo>
                  <a:lnTo>
                    <a:pt x="307" y="135"/>
                  </a:lnTo>
                  <a:lnTo>
                    <a:pt x="246" y="91"/>
                  </a:lnTo>
                  <a:lnTo>
                    <a:pt x="230" y="45"/>
                  </a:lnTo>
                  <a:lnTo>
                    <a:pt x="122" y="0"/>
                  </a:lnTo>
                  <a:lnTo>
                    <a:pt x="45" y="45"/>
                  </a:lnTo>
                  <a:lnTo>
                    <a:pt x="0" y="10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5" y="22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Freeform 92"/>
            <p:cNvSpPr>
              <a:spLocks noChangeAspect="1"/>
            </p:cNvSpPr>
            <p:nvPr/>
          </p:nvSpPr>
          <p:spPr bwMode="auto">
            <a:xfrm>
              <a:off x="1254" y="1233"/>
              <a:ext cx="17" cy="52"/>
            </a:xfrm>
            <a:custGeom>
              <a:avLst/>
              <a:gdLst/>
              <a:ahLst/>
              <a:cxnLst>
                <a:cxn ang="0">
                  <a:pos x="61" y="90"/>
                </a:cxn>
                <a:cxn ang="0">
                  <a:pos x="52" y="27"/>
                </a:cxn>
                <a:cxn ang="0">
                  <a:pos x="31" y="0"/>
                </a:cxn>
                <a:cxn ang="0">
                  <a:pos x="8" y="27"/>
                </a:cxn>
                <a:cxn ang="0">
                  <a:pos x="0" y="90"/>
                </a:cxn>
                <a:cxn ang="0">
                  <a:pos x="8" y="154"/>
                </a:cxn>
                <a:cxn ang="0">
                  <a:pos x="31" y="180"/>
                </a:cxn>
                <a:cxn ang="0">
                  <a:pos x="52" y="154"/>
                </a:cxn>
                <a:cxn ang="0">
                  <a:pos x="61" y="90"/>
                </a:cxn>
              </a:cxnLst>
              <a:rect l="0" t="0" r="r" b="b"/>
              <a:pathLst>
                <a:path w="61" h="180">
                  <a:moveTo>
                    <a:pt x="61" y="90"/>
                  </a:moveTo>
                  <a:lnTo>
                    <a:pt x="52" y="27"/>
                  </a:lnTo>
                  <a:lnTo>
                    <a:pt x="31" y="0"/>
                  </a:lnTo>
                  <a:lnTo>
                    <a:pt x="8" y="27"/>
                  </a:lnTo>
                  <a:lnTo>
                    <a:pt x="0" y="90"/>
                  </a:lnTo>
                  <a:lnTo>
                    <a:pt x="8" y="154"/>
                  </a:lnTo>
                  <a:lnTo>
                    <a:pt x="31" y="180"/>
                  </a:lnTo>
                  <a:lnTo>
                    <a:pt x="52" y="154"/>
                  </a:lnTo>
                  <a:lnTo>
                    <a:pt x="61" y="9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Freeform 93"/>
            <p:cNvSpPr>
              <a:spLocks noChangeAspect="1"/>
            </p:cNvSpPr>
            <p:nvPr/>
          </p:nvSpPr>
          <p:spPr bwMode="auto">
            <a:xfrm>
              <a:off x="1204" y="1236"/>
              <a:ext cx="4" cy="22"/>
            </a:xfrm>
            <a:custGeom>
              <a:avLst/>
              <a:gdLst/>
              <a:ahLst/>
              <a:cxnLst>
                <a:cxn ang="0">
                  <a:pos x="18" y="37"/>
                </a:cxn>
                <a:cxn ang="0">
                  <a:pos x="9" y="0"/>
                </a:cxn>
                <a:cxn ang="0">
                  <a:pos x="0" y="37"/>
                </a:cxn>
                <a:cxn ang="0">
                  <a:pos x="9" y="75"/>
                </a:cxn>
                <a:cxn ang="0">
                  <a:pos x="18" y="37"/>
                </a:cxn>
              </a:cxnLst>
              <a:rect l="0" t="0" r="r" b="b"/>
              <a:pathLst>
                <a:path w="18" h="75">
                  <a:moveTo>
                    <a:pt x="18" y="37"/>
                  </a:moveTo>
                  <a:lnTo>
                    <a:pt x="9" y="0"/>
                  </a:lnTo>
                  <a:lnTo>
                    <a:pt x="0" y="37"/>
                  </a:lnTo>
                  <a:lnTo>
                    <a:pt x="9" y="7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94"/>
            <p:cNvSpPr>
              <a:spLocks noChangeAspect="1"/>
            </p:cNvSpPr>
            <p:nvPr/>
          </p:nvSpPr>
          <p:spPr bwMode="auto">
            <a:xfrm>
              <a:off x="1298" y="1311"/>
              <a:ext cx="83" cy="65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278" y="60"/>
                </a:cxn>
                <a:cxn ang="0">
                  <a:pos x="278" y="135"/>
                </a:cxn>
                <a:cxn ang="0">
                  <a:pos x="293" y="195"/>
                </a:cxn>
                <a:cxn ang="0">
                  <a:pos x="231" y="211"/>
                </a:cxn>
                <a:cxn ang="0">
                  <a:pos x="231" y="135"/>
                </a:cxn>
                <a:cxn ang="0">
                  <a:pos x="108" y="106"/>
                </a:cxn>
                <a:cxn ang="0">
                  <a:pos x="123" y="181"/>
                </a:cxn>
                <a:cxn ang="0">
                  <a:pos x="47" y="226"/>
                </a:cxn>
                <a:cxn ang="0">
                  <a:pos x="47" y="226"/>
                </a:cxn>
                <a:cxn ang="0">
                  <a:pos x="0" y="166"/>
                </a:cxn>
                <a:cxn ang="0">
                  <a:pos x="31" y="75"/>
                </a:cxn>
                <a:cxn ang="0">
                  <a:pos x="123" y="30"/>
                </a:cxn>
                <a:cxn ang="0">
                  <a:pos x="139" y="15"/>
                </a:cxn>
                <a:cxn ang="0">
                  <a:pos x="139" y="15"/>
                </a:cxn>
                <a:cxn ang="0">
                  <a:pos x="200" y="0"/>
                </a:cxn>
              </a:cxnLst>
              <a:rect l="0" t="0" r="r" b="b"/>
              <a:pathLst>
                <a:path w="293" h="226">
                  <a:moveTo>
                    <a:pt x="200" y="0"/>
                  </a:moveTo>
                  <a:lnTo>
                    <a:pt x="278" y="60"/>
                  </a:lnTo>
                  <a:lnTo>
                    <a:pt x="278" y="135"/>
                  </a:lnTo>
                  <a:lnTo>
                    <a:pt x="293" y="195"/>
                  </a:lnTo>
                  <a:lnTo>
                    <a:pt x="231" y="211"/>
                  </a:lnTo>
                  <a:lnTo>
                    <a:pt x="231" y="135"/>
                  </a:lnTo>
                  <a:lnTo>
                    <a:pt x="108" y="106"/>
                  </a:lnTo>
                  <a:lnTo>
                    <a:pt x="123" y="181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0" y="166"/>
                  </a:lnTo>
                  <a:lnTo>
                    <a:pt x="31" y="75"/>
                  </a:lnTo>
                  <a:lnTo>
                    <a:pt x="123" y="30"/>
                  </a:lnTo>
                  <a:lnTo>
                    <a:pt x="139" y="15"/>
                  </a:lnTo>
                  <a:lnTo>
                    <a:pt x="139" y="1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Freeform 95"/>
            <p:cNvSpPr>
              <a:spLocks noChangeAspect="1"/>
            </p:cNvSpPr>
            <p:nvPr/>
          </p:nvSpPr>
          <p:spPr bwMode="auto">
            <a:xfrm>
              <a:off x="1161" y="1337"/>
              <a:ext cx="79" cy="70"/>
            </a:xfrm>
            <a:custGeom>
              <a:avLst/>
              <a:gdLst/>
              <a:ahLst/>
              <a:cxnLst>
                <a:cxn ang="0">
                  <a:pos x="276" y="75"/>
                </a:cxn>
                <a:cxn ang="0">
                  <a:pos x="200" y="0"/>
                </a:cxn>
                <a:cxn ang="0">
                  <a:pos x="123" y="0"/>
                </a:cxn>
                <a:cxn ang="0">
                  <a:pos x="46" y="44"/>
                </a:cxn>
                <a:cxn ang="0">
                  <a:pos x="0" y="90"/>
                </a:cxn>
                <a:cxn ang="0">
                  <a:pos x="0" y="165"/>
                </a:cxn>
                <a:cxn ang="0">
                  <a:pos x="30" y="226"/>
                </a:cxn>
                <a:cxn ang="0">
                  <a:pos x="77" y="240"/>
                </a:cxn>
                <a:cxn ang="0">
                  <a:pos x="154" y="240"/>
                </a:cxn>
                <a:cxn ang="0">
                  <a:pos x="154" y="165"/>
                </a:cxn>
                <a:cxn ang="0">
                  <a:pos x="123" y="105"/>
                </a:cxn>
                <a:cxn ang="0">
                  <a:pos x="139" y="90"/>
                </a:cxn>
                <a:cxn ang="0">
                  <a:pos x="200" y="135"/>
                </a:cxn>
                <a:cxn ang="0">
                  <a:pos x="276" y="135"/>
                </a:cxn>
                <a:cxn ang="0">
                  <a:pos x="276" y="135"/>
                </a:cxn>
                <a:cxn ang="0">
                  <a:pos x="276" y="75"/>
                </a:cxn>
              </a:cxnLst>
              <a:rect l="0" t="0" r="r" b="b"/>
              <a:pathLst>
                <a:path w="276" h="240">
                  <a:moveTo>
                    <a:pt x="276" y="75"/>
                  </a:moveTo>
                  <a:lnTo>
                    <a:pt x="200" y="0"/>
                  </a:lnTo>
                  <a:lnTo>
                    <a:pt x="123" y="0"/>
                  </a:lnTo>
                  <a:lnTo>
                    <a:pt x="46" y="44"/>
                  </a:lnTo>
                  <a:lnTo>
                    <a:pt x="0" y="90"/>
                  </a:lnTo>
                  <a:lnTo>
                    <a:pt x="0" y="165"/>
                  </a:lnTo>
                  <a:lnTo>
                    <a:pt x="30" y="226"/>
                  </a:lnTo>
                  <a:lnTo>
                    <a:pt x="77" y="240"/>
                  </a:lnTo>
                  <a:lnTo>
                    <a:pt x="154" y="240"/>
                  </a:lnTo>
                  <a:lnTo>
                    <a:pt x="154" y="165"/>
                  </a:lnTo>
                  <a:lnTo>
                    <a:pt x="123" y="105"/>
                  </a:lnTo>
                  <a:lnTo>
                    <a:pt x="139" y="90"/>
                  </a:lnTo>
                  <a:lnTo>
                    <a:pt x="200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Freeform 96"/>
            <p:cNvSpPr>
              <a:spLocks noChangeAspect="1"/>
            </p:cNvSpPr>
            <p:nvPr/>
          </p:nvSpPr>
          <p:spPr bwMode="auto">
            <a:xfrm>
              <a:off x="1181" y="1368"/>
              <a:ext cx="5" cy="25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9" y="0"/>
                </a:cxn>
                <a:cxn ang="0">
                  <a:pos x="0" y="45"/>
                </a:cxn>
                <a:cxn ang="0">
                  <a:pos x="9" y="89"/>
                </a:cxn>
                <a:cxn ang="0">
                  <a:pos x="18" y="45"/>
                </a:cxn>
              </a:cxnLst>
              <a:rect l="0" t="0" r="r" b="b"/>
              <a:pathLst>
                <a:path w="18" h="89">
                  <a:moveTo>
                    <a:pt x="18" y="45"/>
                  </a:moveTo>
                  <a:lnTo>
                    <a:pt x="9" y="0"/>
                  </a:lnTo>
                  <a:lnTo>
                    <a:pt x="0" y="45"/>
                  </a:lnTo>
                  <a:lnTo>
                    <a:pt x="9" y="89"/>
                  </a:lnTo>
                  <a:lnTo>
                    <a:pt x="18" y="45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Freeform 97"/>
            <p:cNvSpPr>
              <a:spLocks noChangeAspect="1"/>
            </p:cNvSpPr>
            <p:nvPr/>
          </p:nvSpPr>
          <p:spPr bwMode="auto">
            <a:xfrm>
              <a:off x="1561" y="1288"/>
              <a:ext cx="39" cy="47"/>
            </a:xfrm>
            <a:custGeom>
              <a:avLst/>
              <a:gdLst/>
              <a:ahLst/>
              <a:cxnLst>
                <a:cxn ang="0">
                  <a:pos x="133" y="83"/>
                </a:cxn>
                <a:cxn ang="0">
                  <a:pos x="113" y="24"/>
                </a:cxn>
                <a:cxn ang="0">
                  <a:pos x="66" y="0"/>
                </a:cxn>
                <a:cxn ang="0">
                  <a:pos x="19" y="24"/>
                </a:cxn>
                <a:cxn ang="0">
                  <a:pos x="0" y="83"/>
                </a:cxn>
                <a:cxn ang="0">
                  <a:pos x="19" y="141"/>
                </a:cxn>
                <a:cxn ang="0">
                  <a:pos x="66" y="166"/>
                </a:cxn>
                <a:cxn ang="0">
                  <a:pos x="113" y="141"/>
                </a:cxn>
                <a:cxn ang="0">
                  <a:pos x="133" y="83"/>
                </a:cxn>
              </a:cxnLst>
              <a:rect l="0" t="0" r="r" b="b"/>
              <a:pathLst>
                <a:path w="133" h="166">
                  <a:moveTo>
                    <a:pt x="133" y="83"/>
                  </a:moveTo>
                  <a:lnTo>
                    <a:pt x="113" y="24"/>
                  </a:lnTo>
                  <a:lnTo>
                    <a:pt x="66" y="0"/>
                  </a:lnTo>
                  <a:lnTo>
                    <a:pt x="19" y="24"/>
                  </a:lnTo>
                  <a:lnTo>
                    <a:pt x="0" y="83"/>
                  </a:lnTo>
                  <a:lnTo>
                    <a:pt x="19" y="141"/>
                  </a:lnTo>
                  <a:lnTo>
                    <a:pt x="66" y="166"/>
                  </a:lnTo>
                  <a:lnTo>
                    <a:pt x="113" y="141"/>
                  </a:lnTo>
                  <a:lnTo>
                    <a:pt x="133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6" name="Freeform 98"/>
            <p:cNvSpPr>
              <a:spLocks noChangeAspect="1"/>
            </p:cNvSpPr>
            <p:nvPr/>
          </p:nvSpPr>
          <p:spPr bwMode="auto">
            <a:xfrm>
              <a:off x="1442" y="1229"/>
              <a:ext cx="17" cy="48"/>
            </a:xfrm>
            <a:custGeom>
              <a:avLst/>
              <a:gdLst/>
              <a:ahLst/>
              <a:cxnLst>
                <a:cxn ang="0">
                  <a:pos x="61" y="82"/>
                </a:cxn>
                <a:cxn ang="0">
                  <a:pos x="52" y="23"/>
                </a:cxn>
                <a:cxn ang="0">
                  <a:pos x="30" y="0"/>
                </a:cxn>
                <a:cxn ang="0">
                  <a:pos x="8" y="23"/>
                </a:cxn>
                <a:cxn ang="0">
                  <a:pos x="0" y="82"/>
                </a:cxn>
                <a:cxn ang="0">
                  <a:pos x="8" y="140"/>
                </a:cxn>
                <a:cxn ang="0">
                  <a:pos x="30" y="165"/>
                </a:cxn>
                <a:cxn ang="0">
                  <a:pos x="52" y="140"/>
                </a:cxn>
                <a:cxn ang="0">
                  <a:pos x="61" y="82"/>
                </a:cxn>
              </a:cxnLst>
              <a:rect l="0" t="0" r="r" b="b"/>
              <a:pathLst>
                <a:path w="61" h="165">
                  <a:moveTo>
                    <a:pt x="61" y="82"/>
                  </a:moveTo>
                  <a:lnTo>
                    <a:pt x="52" y="23"/>
                  </a:lnTo>
                  <a:lnTo>
                    <a:pt x="30" y="0"/>
                  </a:lnTo>
                  <a:lnTo>
                    <a:pt x="8" y="23"/>
                  </a:lnTo>
                  <a:lnTo>
                    <a:pt x="0" y="82"/>
                  </a:lnTo>
                  <a:lnTo>
                    <a:pt x="8" y="140"/>
                  </a:lnTo>
                  <a:lnTo>
                    <a:pt x="30" y="165"/>
                  </a:lnTo>
                  <a:lnTo>
                    <a:pt x="52" y="140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7" name="Freeform 99"/>
            <p:cNvSpPr>
              <a:spLocks noChangeAspect="1"/>
            </p:cNvSpPr>
            <p:nvPr/>
          </p:nvSpPr>
          <p:spPr bwMode="auto">
            <a:xfrm>
              <a:off x="1476" y="1242"/>
              <a:ext cx="8" cy="37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16" y="0"/>
                </a:cxn>
                <a:cxn ang="0">
                  <a:pos x="0" y="67"/>
                </a:cxn>
                <a:cxn ang="0">
                  <a:pos x="16" y="134"/>
                </a:cxn>
                <a:cxn ang="0">
                  <a:pos x="32" y="67"/>
                </a:cxn>
              </a:cxnLst>
              <a:rect l="0" t="0" r="r" b="b"/>
              <a:pathLst>
                <a:path w="32" h="134">
                  <a:moveTo>
                    <a:pt x="32" y="67"/>
                  </a:moveTo>
                  <a:lnTo>
                    <a:pt x="16" y="0"/>
                  </a:lnTo>
                  <a:lnTo>
                    <a:pt x="0" y="67"/>
                  </a:lnTo>
                  <a:lnTo>
                    <a:pt x="16" y="134"/>
                  </a:lnTo>
                  <a:lnTo>
                    <a:pt x="32" y="6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8" name="Freeform 100"/>
            <p:cNvSpPr>
              <a:spLocks noChangeAspect="1"/>
            </p:cNvSpPr>
            <p:nvPr/>
          </p:nvSpPr>
          <p:spPr bwMode="auto">
            <a:xfrm>
              <a:off x="1228" y="1241"/>
              <a:ext cx="9" cy="34"/>
            </a:xfrm>
            <a:custGeom>
              <a:avLst/>
              <a:gdLst/>
              <a:ahLst/>
              <a:cxnLst>
                <a:cxn ang="0">
                  <a:pos x="32" y="60"/>
                </a:cxn>
                <a:cxn ang="0">
                  <a:pos x="16" y="0"/>
                </a:cxn>
                <a:cxn ang="0">
                  <a:pos x="0" y="60"/>
                </a:cxn>
                <a:cxn ang="0">
                  <a:pos x="16" y="120"/>
                </a:cxn>
                <a:cxn ang="0">
                  <a:pos x="32" y="60"/>
                </a:cxn>
              </a:cxnLst>
              <a:rect l="0" t="0" r="r" b="b"/>
              <a:pathLst>
                <a:path w="32" h="120">
                  <a:moveTo>
                    <a:pt x="32" y="60"/>
                  </a:moveTo>
                  <a:lnTo>
                    <a:pt x="16" y="0"/>
                  </a:lnTo>
                  <a:lnTo>
                    <a:pt x="0" y="60"/>
                  </a:lnTo>
                  <a:lnTo>
                    <a:pt x="16" y="120"/>
                  </a:lnTo>
                  <a:lnTo>
                    <a:pt x="32" y="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9" name="Line 101"/>
            <p:cNvSpPr>
              <a:spLocks noChangeAspect="1" noChangeShapeType="1"/>
            </p:cNvSpPr>
            <p:nvPr/>
          </p:nvSpPr>
          <p:spPr bwMode="auto">
            <a:xfrm flipH="1">
              <a:off x="1422" y="2546"/>
              <a:ext cx="1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0" name="Freeform 102"/>
            <p:cNvSpPr>
              <a:spLocks noChangeAspect="1"/>
            </p:cNvSpPr>
            <p:nvPr/>
          </p:nvSpPr>
          <p:spPr bwMode="auto">
            <a:xfrm>
              <a:off x="1372" y="2547"/>
              <a:ext cx="17" cy="30"/>
            </a:xfrm>
            <a:custGeom>
              <a:avLst/>
              <a:gdLst/>
              <a:ahLst/>
              <a:cxnLst>
                <a:cxn ang="0">
                  <a:pos x="61" y="52"/>
                </a:cxn>
                <a:cxn ang="0">
                  <a:pos x="30" y="0"/>
                </a:cxn>
                <a:cxn ang="0">
                  <a:pos x="0" y="52"/>
                </a:cxn>
                <a:cxn ang="0">
                  <a:pos x="30" y="104"/>
                </a:cxn>
                <a:cxn ang="0">
                  <a:pos x="61" y="52"/>
                </a:cxn>
              </a:cxnLst>
              <a:rect l="0" t="0" r="r" b="b"/>
              <a:pathLst>
                <a:path w="61" h="104">
                  <a:moveTo>
                    <a:pt x="61" y="52"/>
                  </a:moveTo>
                  <a:lnTo>
                    <a:pt x="30" y="0"/>
                  </a:lnTo>
                  <a:lnTo>
                    <a:pt x="0" y="52"/>
                  </a:lnTo>
                  <a:lnTo>
                    <a:pt x="30" y="104"/>
                  </a:lnTo>
                  <a:lnTo>
                    <a:pt x="61" y="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1" name="Freeform 103"/>
            <p:cNvSpPr>
              <a:spLocks noChangeAspect="1"/>
            </p:cNvSpPr>
            <p:nvPr/>
          </p:nvSpPr>
          <p:spPr bwMode="auto">
            <a:xfrm>
              <a:off x="1372" y="2547"/>
              <a:ext cx="17" cy="30"/>
            </a:xfrm>
            <a:custGeom>
              <a:avLst/>
              <a:gdLst/>
              <a:ahLst/>
              <a:cxnLst>
                <a:cxn ang="0">
                  <a:pos x="61" y="52"/>
                </a:cxn>
                <a:cxn ang="0">
                  <a:pos x="30" y="0"/>
                </a:cxn>
                <a:cxn ang="0">
                  <a:pos x="0" y="52"/>
                </a:cxn>
                <a:cxn ang="0">
                  <a:pos x="30" y="104"/>
                </a:cxn>
                <a:cxn ang="0">
                  <a:pos x="61" y="52"/>
                </a:cxn>
                <a:cxn ang="0">
                  <a:pos x="61" y="52"/>
                </a:cxn>
              </a:cxnLst>
              <a:rect l="0" t="0" r="r" b="b"/>
              <a:pathLst>
                <a:path w="61" h="104">
                  <a:moveTo>
                    <a:pt x="61" y="52"/>
                  </a:moveTo>
                  <a:lnTo>
                    <a:pt x="30" y="0"/>
                  </a:lnTo>
                  <a:lnTo>
                    <a:pt x="0" y="52"/>
                  </a:lnTo>
                  <a:lnTo>
                    <a:pt x="30" y="104"/>
                  </a:lnTo>
                  <a:lnTo>
                    <a:pt x="61" y="52"/>
                  </a:lnTo>
                  <a:lnTo>
                    <a:pt x="61" y="5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" name="Freeform 104"/>
            <p:cNvSpPr>
              <a:spLocks noChangeAspect="1"/>
            </p:cNvSpPr>
            <p:nvPr/>
          </p:nvSpPr>
          <p:spPr bwMode="auto">
            <a:xfrm>
              <a:off x="1096" y="2434"/>
              <a:ext cx="539" cy="469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71" y="196"/>
                </a:cxn>
                <a:cxn ang="0">
                  <a:pos x="633" y="300"/>
                </a:cxn>
                <a:cxn ang="0">
                  <a:pos x="694" y="586"/>
                </a:cxn>
                <a:cxn ang="0">
                  <a:pos x="755" y="766"/>
                </a:cxn>
                <a:cxn ang="0">
                  <a:pos x="617" y="826"/>
                </a:cxn>
                <a:cxn ang="0">
                  <a:pos x="524" y="977"/>
                </a:cxn>
                <a:cxn ang="0">
                  <a:pos x="524" y="1232"/>
                </a:cxn>
                <a:cxn ang="0">
                  <a:pos x="416" y="1203"/>
                </a:cxn>
                <a:cxn ang="0">
                  <a:pos x="293" y="1082"/>
                </a:cxn>
                <a:cxn ang="0">
                  <a:pos x="262" y="932"/>
                </a:cxn>
                <a:cxn ang="0">
                  <a:pos x="247" y="901"/>
                </a:cxn>
                <a:cxn ang="0">
                  <a:pos x="0" y="1067"/>
                </a:cxn>
                <a:cxn ang="0">
                  <a:pos x="185" y="1187"/>
                </a:cxn>
                <a:cxn ang="0">
                  <a:pos x="478" y="1427"/>
                </a:cxn>
                <a:cxn ang="0">
                  <a:pos x="648" y="1533"/>
                </a:cxn>
                <a:cxn ang="0">
                  <a:pos x="894" y="1623"/>
                </a:cxn>
                <a:cxn ang="0">
                  <a:pos x="1202" y="1593"/>
                </a:cxn>
                <a:cxn ang="0">
                  <a:pos x="1433" y="1472"/>
                </a:cxn>
                <a:cxn ang="0">
                  <a:pos x="1711" y="1338"/>
                </a:cxn>
                <a:cxn ang="0">
                  <a:pos x="1896" y="1307"/>
                </a:cxn>
                <a:cxn ang="0">
                  <a:pos x="1896" y="1232"/>
                </a:cxn>
                <a:cxn ang="0">
                  <a:pos x="1896" y="1187"/>
                </a:cxn>
                <a:cxn ang="0">
                  <a:pos x="1835" y="1097"/>
                </a:cxn>
                <a:cxn ang="0">
                  <a:pos x="1665" y="962"/>
                </a:cxn>
                <a:cxn ang="0">
                  <a:pos x="1573" y="917"/>
                </a:cxn>
                <a:cxn ang="0">
                  <a:pos x="1449" y="857"/>
                </a:cxn>
                <a:cxn ang="0">
                  <a:pos x="1310" y="857"/>
                </a:cxn>
                <a:cxn ang="0">
                  <a:pos x="1234" y="1006"/>
                </a:cxn>
                <a:cxn ang="0">
                  <a:pos x="1234" y="917"/>
                </a:cxn>
                <a:cxn ang="0">
                  <a:pos x="1202" y="842"/>
                </a:cxn>
                <a:cxn ang="0">
                  <a:pos x="1172" y="811"/>
                </a:cxn>
                <a:cxn ang="0">
                  <a:pos x="1249" y="586"/>
                </a:cxn>
                <a:cxn ang="0">
                  <a:pos x="1295" y="316"/>
                </a:cxn>
                <a:cxn ang="0">
                  <a:pos x="1249" y="16"/>
                </a:cxn>
                <a:cxn ang="0">
                  <a:pos x="1110" y="45"/>
                </a:cxn>
                <a:cxn ang="0">
                  <a:pos x="1110" y="300"/>
                </a:cxn>
                <a:cxn ang="0">
                  <a:pos x="786" y="300"/>
                </a:cxn>
                <a:cxn ang="0">
                  <a:pos x="725" y="45"/>
                </a:cxn>
                <a:cxn ang="0">
                  <a:pos x="725" y="45"/>
                </a:cxn>
                <a:cxn ang="0">
                  <a:pos x="571" y="0"/>
                </a:cxn>
              </a:cxnLst>
              <a:rect l="0" t="0" r="r" b="b"/>
              <a:pathLst>
                <a:path w="1896" h="1623">
                  <a:moveTo>
                    <a:pt x="571" y="0"/>
                  </a:moveTo>
                  <a:lnTo>
                    <a:pt x="571" y="196"/>
                  </a:lnTo>
                  <a:lnTo>
                    <a:pt x="633" y="300"/>
                  </a:lnTo>
                  <a:lnTo>
                    <a:pt x="694" y="586"/>
                  </a:lnTo>
                  <a:lnTo>
                    <a:pt x="755" y="766"/>
                  </a:lnTo>
                  <a:lnTo>
                    <a:pt x="617" y="826"/>
                  </a:lnTo>
                  <a:lnTo>
                    <a:pt x="524" y="977"/>
                  </a:lnTo>
                  <a:lnTo>
                    <a:pt x="524" y="1232"/>
                  </a:lnTo>
                  <a:lnTo>
                    <a:pt x="416" y="1203"/>
                  </a:lnTo>
                  <a:lnTo>
                    <a:pt x="293" y="1082"/>
                  </a:lnTo>
                  <a:lnTo>
                    <a:pt x="262" y="932"/>
                  </a:lnTo>
                  <a:lnTo>
                    <a:pt x="247" y="901"/>
                  </a:lnTo>
                  <a:lnTo>
                    <a:pt x="0" y="1067"/>
                  </a:lnTo>
                  <a:lnTo>
                    <a:pt x="185" y="1187"/>
                  </a:lnTo>
                  <a:lnTo>
                    <a:pt x="478" y="1427"/>
                  </a:lnTo>
                  <a:lnTo>
                    <a:pt x="648" y="1533"/>
                  </a:lnTo>
                  <a:lnTo>
                    <a:pt x="894" y="1623"/>
                  </a:lnTo>
                  <a:lnTo>
                    <a:pt x="1202" y="1593"/>
                  </a:lnTo>
                  <a:lnTo>
                    <a:pt x="1433" y="1472"/>
                  </a:lnTo>
                  <a:lnTo>
                    <a:pt x="1711" y="1338"/>
                  </a:lnTo>
                  <a:lnTo>
                    <a:pt x="1896" y="1307"/>
                  </a:lnTo>
                  <a:lnTo>
                    <a:pt x="1896" y="1232"/>
                  </a:lnTo>
                  <a:lnTo>
                    <a:pt x="1896" y="1187"/>
                  </a:lnTo>
                  <a:lnTo>
                    <a:pt x="1835" y="1097"/>
                  </a:lnTo>
                  <a:lnTo>
                    <a:pt x="1665" y="962"/>
                  </a:lnTo>
                  <a:lnTo>
                    <a:pt x="1573" y="917"/>
                  </a:lnTo>
                  <a:lnTo>
                    <a:pt x="1449" y="857"/>
                  </a:lnTo>
                  <a:lnTo>
                    <a:pt x="1310" y="857"/>
                  </a:lnTo>
                  <a:lnTo>
                    <a:pt x="1234" y="1006"/>
                  </a:lnTo>
                  <a:lnTo>
                    <a:pt x="1234" y="917"/>
                  </a:lnTo>
                  <a:lnTo>
                    <a:pt x="1202" y="842"/>
                  </a:lnTo>
                  <a:lnTo>
                    <a:pt x="1172" y="811"/>
                  </a:lnTo>
                  <a:lnTo>
                    <a:pt x="1249" y="586"/>
                  </a:lnTo>
                  <a:lnTo>
                    <a:pt x="1295" y="316"/>
                  </a:lnTo>
                  <a:lnTo>
                    <a:pt x="1249" y="16"/>
                  </a:lnTo>
                  <a:lnTo>
                    <a:pt x="1110" y="45"/>
                  </a:lnTo>
                  <a:lnTo>
                    <a:pt x="1110" y="300"/>
                  </a:lnTo>
                  <a:lnTo>
                    <a:pt x="786" y="300"/>
                  </a:lnTo>
                  <a:lnTo>
                    <a:pt x="725" y="45"/>
                  </a:lnTo>
                  <a:lnTo>
                    <a:pt x="725" y="4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Freeform 105"/>
            <p:cNvSpPr>
              <a:spLocks noChangeAspect="1"/>
            </p:cNvSpPr>
            <p:nvPr/>
          </p:nvSpPr>
          <p:spPr bwMode="auto">
            <a:xfrm>
              <a:off x="1096" y="2434"/>
              <a:ext cx="539" cy="469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71" y="196"/>
                </a:cxn>
                <a:cxn ang="0">
                  <a:pos x="633" y="300"/>
                </a:cxn>
                <a:cxn ang="0">
                  <a:pos x="694" y="586"/>
                </a:cxn>
                <a:cxn ang="0">
                  <a:pos x="755" y="766"/>
                </a:cxn>
                <a:cxn ang="0">
                  <a:pos x="617" y="826"/>
                </a:cxn>
                <a:cxn ang="0">
                  <a:pos x="524" y="977"/>
                </a:cxn>
                <a:cxn ang="0">
                  <a:pos x="524" y="1232"/>
                </a:cxn>
                <a:cxn ang="0">
                  <a:pos x="416" y="1203"/>
                </a:cxn>
                <a:cxn ang="0">
                  <a:pos x="293" y="1082"/>
                </a:cxn>
                <a:cxn ang="0">
                  <a:pos x="262" y="932"/>
                </a:cxn>
                <a:cxn ang="0">
                  <a:pos x="247" y="901"/>
                </a:cxn>
                <a:cxn ang="0">
                  <a:pos x="0" y="1067"/>
                </a:cxn>
                <a:cxn ang="0">
                  <a:pos x="185" y="1187"/>
                </a:cxn>
                <a:cxn ang="0">
                  <a:pos x="478" y="1427"/>
                </a:cxn>
                <a:cxn ang="0">
                  <a:pos x="648" y="1533"/>
                </a:cxn>
                <a:cxn ang="0">
                  <a:pos x="894" y="1623"/>
                </a:cxn>
                <a:cxn ang="0">
                  <a:pos x="1202" y="1593"/>
                </a:cxn>
                <a:cxn ang="0">
                  <a:pos x="1433" y="1472"/>
                </a:cxn>
                <a:cxn ang="0">
                  <a:pos x="1711" y="1338"/>
                </a:cxn>
                <a:cxn ang="0">
                  <a:pos x="1896" y="1307"/>
                </a:cxn>
                <a:cxn ang="0">
                  <a:pos x="1896" y="1232"/>
                </a:cxn>
                <a:cxn ang="0">
                  <a:pos x="1896" y="1187"/>
                </a:cxn>
                <a:cxn ang="0">
                  <a:pos x="1835" y="1097"/>
                </a:cxn>
                <a:cxn ang="0">
                  <a:pos x="1665" y="962"/>
                </a:cxn>
                <a:cxn ang="0">
                  <a:pos x="1573" y="917"/>
                </a:cxn>
                <a:cxn ang="0">
                  <a:pos x="1449" y="857"/>
                </a:cxn>
                <a:cxn ang="0">
                  <a:pos x="1310" y="857"/>
                </a:cxn>
                <a:cxn ang="0">
                  <a:pos x="1234" y="1006"/>
                </a:cxn>
                <a:cxn ang="0">
                  <a:pos x="1234" y="917"/>
                </a:cxn>
                <a:cxn ang="0">
                  <a:pos x="1202" y="842"/>
                </a:cxn>
                <a:cxn ang="0">
                  <a:pos x="1172" y="811"/>
                </a:cxn>
                <a:cxn ang="0">
                  <a:pos x="1249" y="586"/>
                </a:cxn>
                <a:cxn ang="0">
                  <a:pos x="1295" y="316"/>
                </a:cxn>
                <a:cxn ang="0">
                  <a:pos x="1249" y="16"/>
                </a:cxn>
                <a:cxn ang="0">
                  <a:pos x="1110" y="45"/>
                </a:cxn>
                <a:cxn ang="0">
                  <a:pos x="1110" y="300"/>
                </a:cxn>
                <a:cxn ang="0">
                  <a:pos x="786" y="300"/>
                </a:cxn>
                <a:cxn ang="0">
                  <a:pos x="725" y="45"/>
                </a:cxn>
                <a:cxn ang="0">
                  <a:pos x="725" y="45"/>
                </a:cxn>
                <a:cxn ang="0">
                  <a:pos x="571" y="0"/>
                </a:cxn>
              </a:cxnLst>
              <a:rect l="0" t="0" r="r" b="b"/>
              <a:pathLst>
                <a:path w="1896" h="1623">
                  <a:moveTo>
                    <a:pt x="571" y="0"/>
                  </a:moveTo>
                  <a:lnTo>
                    <a:pt x="571" y="196"/>
                  </a:lnTo>
                  <a:lnTo>
                    <a:pt x="633" y="300"/>
                  </a:lnTo>
                  <a:lnTo>
                    <a:pt x="694" y="586"/>
                  </a:lnTo>
                  <a:lnTo>
                    <a:pt x="755" y="766"/>
                  </a:lnTo>
                  <a:lnTo>
                    <a:pt x="617" y="826"/>
                  </a:lnTo>
                  <a:lnTo>
                    <a:pt x="524" y="977"/>
                  </a:lnTo>
                  <a:lnTo>
                    <a:pt x="524" y="1232"/>
                  </a:lnTo>
                  <a:lnTo>
                    <a:pt x="416" y="1203"/>
                  </a:lnTo>
                  <a:lnTo>
                    <a:pt x="293" y="1082"/>
                  </a:lnTo>
                  <a:lnTo>
                    <a:pt x="262" y="932"/>
                  </a:lnTo>
                  <a:lnTo>
                    <a:pt x="247" y="901"/>
                  </a:lnTo>
                  <a:lnTo>
                    <a:pt x="0" y="1067"/>
                  </a:lnTo>
                  <a:lnTo>
                    <a:pt x="185" y="1187"/>
                  </a:lnTo>
                  <a:lnTo>
                    <a:pt x="478" y="1427"/>
                  </a:lnTo>
                  <a:lnTo>
                    <a:pt x="648" y="1533"/>
                  </a:lnTo>
                  <a:lnTo>
                    <a:pt x="894" y="1623"/>
                  </a:lnTo>
                  <a:lnTo>
                    <a:pt x="1202" y="1593"/>
                  </a:lnTo>
                  <a:lnTo>
                    <a:pt x="1433" y="1472"/>
                  </a:lnTo>
                  <a:lnTo>
                    <a:pt x="1711" y="1338"/>
                  </a:lnTo>
                  <a:lnTo>
                    <a:pt x="1896" y="1307"/>
                  </a:lnTo>
                  <a:lnTo>
                    <a:pt x="1896" y="1232"/>
                  </a:lnTo>
                  <a:lnTo>
                    <a:pt x="1896" y="1187"/>
                  </a:lnTo>
                  <a:lnTo>
                    <a:pt x="1835" y="1097"/>
                  </a:lnTo>
                  <a:lnTo>
                    <a:pt x="1665" y="962"/>
                  </a:lnTo>
                  <a:lnTo>
                    <a:pt x="1573" y="917"/>
                  </a:lnTo>
                  <a:lnTo>
                    <a:pt x="1449" y="857"/>
                  </a:lnTo>
                  <a:lnTo>
                    <a:pt x="1310" y="857"/>
                  </a:lnTo>
                  <a:lnTo>
                    <a:pt x="1234" y="1006"/>
                  </a:lnTo>
                  <a:lnTo>
                    <a:pt x="1234" y="917"/>
                  </a:lnTo>
                  <a:lnTo>
                    <a:pt x="1202" y="842"/>
                  </a:lnTo>
                  <a:lnTo>
                    <a:pt x="1172" y="811"/>
                  </a:lnTo>
                  <a:lnTo>
                    <a:pt x="1249" y="586"/>
                  </a:lnTo>
                  <a:lnTo>
                    <a:pt x="1295" y="316"/>
                  </a:lnTo>
                  <a:lnTo>
                    <a:pt x="1249" y="16"/>
                  </a:lnTo>
                  <a:lnTo>
                    <a:pt x="1110" y="45"/>
                  </a:lnTo>
                  <a:lnTo>
                    <a:pt x="1110" y="300"/>
                  </a:lnTo>
                  <a:lnTo>
                    <a:pt x="786" y="300"/>
                  </a:lnTo>
                  <a:lnTo>
                    <a:pt x="725" y="45"/>
                  </a:lnTo>
                  <a:lnTo>
                    <a:pt x="725" y="45"/>
                  </a:lnTo>
                  <a:lnTo>
                    <a:pt x="571" y="0"/>
                  </a:lnTo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4" name="Freeform 106"/>
            <p:cNvSpPr>
              <a:spLocks noChangeAspect="1"/>
            </p:cNvSpPr>
            <p:nvPr/>
          </p:nvSpPr>
          <p:spPr bwMode="auto">
            <a:xfrm>
              <a:off x="1307" y="2730"/>
              <a:ext cx="101" cy="87"/>
            </a:xfrm>
            <a:custGeom>
              <a:avLst/>
              <a:gdLst/>
              <a:ahLst/>
              <a:cxnLst>
                <a:cxn ang="0">
                  <a:pos x="356" y="151"/>
                </a:cxn>
                <a:cxn ang="0">
                  <a:pos x="341" y="92"/>
                </a:cxn>
                <a:cxn ang="0">
                  <a:pos x="303" y="44"/>
                </a:cxn>
                <a:cxn ang="0">
                  <a:pos x="247" y="12"/>
                </a:cxn>
                <a:cxn ang="0">
                  <a:pos x="178" y="0"/>
                </a:cxn>
                <a:cxn ang="0">
                  <a:pos x="107" y="12"/>
                </a:cxn>
                <a:cxn ang="0">
                  <a:pos x="51" y="44"/>
                </a:cxn>
                <a:cxn ang="0">
                  <a:pos x="13" y="92"/>
                </a:cxn>
                <a:cxn ang="0">
                  <a:pos x="0" y="151"/>
                </a:cxn>
                <a:cxn ang="0">
                  <a:pos x="13" y="209"/>
                </a:cxn>
                <a:cxn ang="0">
                  <a:pos x="51" y="256"/>
                </a:cxn>
                <a:cxn ang="0">
                  <a:pos x="107" y="289"/>
                </a:cxn>
                <a:cxn ang="0">
                  <a:pos x="178" y="302"/>
                </a:cxn>
                <a:cxn ang="0">
                  <a:pos x="247" y="289"/>
                </a:cxn>
                <a:cxn ang="0">
                  <a:pos x="303" y="256"/>
                </a:cxn>
                <a:cxn ang="0">
                  <a:pos x="341" y="209"/>
                </a:cxn>
                <a:cxn ang="0">
                  <a:pos x="356" y="151"/>
                </a:cxn>
              </a:cxnLst>
              <a:rect l="0" t="0" r="r" b="b"/>
              <a:pathLst>
                <a:path w="356" h="302">
                  <a:moveTo>
                    <a:pt x="356" y="151"/>
                  </a:moveTo>
                  <a:lnTo>
                    <a:pt x="341" y="92"/>
                  </a:lnTo>
                  <a:lnTo>
                    <a:pt x="303" y="44"/>
                  </a:lnTo>
                  <a:lnTo>
                    <a:pt x="247" y="12"/>
                  </a:lnTo>
                  <a:lnTo>
                    <a:pt x="178" y="0"/>
                  </a:lnTo>
                  <a:lnTo>
                    <a:pt x="107" y="12"/>
                  </a:lnTo>
                  <a:lnTo>
                    <a:pt x="51" y="44"/>
                  </a:lnTo>
                  <a:lnTo>
                    <a:pt x="13" y="92"/>
                  </a:lnTo>
                  <a:lnTo>
                    <a:pt x="0" y="151"/>
                  </a:lnTo>
                  <a:lnTo>
                    <a:pt x="13" y="209"/>
                  </a:lnTo>
                  <a:lnTo>
                    <a:pt x="51" y="256"/>
                  </a:lnTo>
                  <a:lnTo>
                    <a:pt x="107" y="289"/>
                  </a:lnTo>
                  <a:lnTo>
                    <a:pt x="178" y="302"/>
                  </a:lnTo>
                  <a:lnTo>
                    <a:pt x="247" y="289"/>
                  </a:lnTo>
                  <a:lnTo>
                    <a:pt x="303" y="256"/>
                  </a:lnTo>
                  <a:lnTo>
                    <a:pt x="341" y="209"/>
                  </a:lnTo>
                  <a:lnTo>
                    <a:pt x="35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Freeform 107"/>
            <p:cNvSpPr>
              <a:spLocks noChangeAspect="1"/>
            </p:cNvSpPr>
            <p:nvPr/>
          </p:nvSpPr>
          <p:spPr bwMode="auto">
            <a:xfrm>
              <a:off x="1332" y="2600"/>
              <a:ext cx="6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106"/>
                </a:cxn>
                <a:cxn ang="0">
                  <a:pos x="91" y="180"/>
                </a:cxn>
                <a:cxn ang="0">
                  <a:pos x="184" y="195"/>
                </a:cxn>
                <a:cxn ang="0">
                  <a:pos x="215" y="31"/>
                </a:cxn>
                <a:cxn ang="0">
                  <a:pos x="215" y="31"/>
                </a:cxn>
                <a:cxn ang="0">
                  <a:pos x="0" y="0"/>
                </a:cxn>
              </a:cxnLst>
              <a:rect l="0" t="0" r="r" b="b"/>
              <a:pathLst>
                <a:path w="215" h="195">
                  <a:moveTo>
                    <a:pt x="0" y="0"/>
                  </a:moveTo>
                  <a:lnTo>
                    <a:pt x="30" y="106"/>
                  </a:lnTo>
                  <a:lnTo>
                    <a:pt x="91" y="180"/>
                  </a:lnTo>
                  <a:lnTo>
                    <a:pt x="184" y="195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6" name="Freeform 108"/>
            <p:cNvSpPr>
              <a:spLocks noChangeAspect="1"/>
            </p:cNvSpPr>
            <p:nvPr/>
          </p:nvSpPr>
          <p:spPr bwMode="auto">
            <a:xfrm>
              <a:off x="1332" y="2600"/>
              <a:ext cx="6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106"/>
                </a:cxn>
                <a:cxn ang="0">
                  <a:pos x="91" y="180"/>
                </a:cxn>
                <a:cxn ang="0">
                  <a:pos x="184" y="195"/>
                </a:cxn>
                <a:cxn ang="0">
                  <a:pos x="215" y="31"/>
                </a:cxn>
                <a:cxn ang="0">
                  <a:pos x="215" y="31"/>
                </a:cxn>
                <a:cxn ang="0">
                  <a:pos x="0" y="0"/>
                </a:cxn>
              </a:cxnLst>
              <a:rect l="0" t="0" r="r" b="b"/>
              <a:pathLst>
                <a:path w="215" h="195">
                  <a:moveTo>
                    <a:pt x="0" y="0"/>
                  </a:moveTo>
                  <a:lnTo>
                    <a:pt x="30" y="106"/>
                  </a:lnTo>
                  <a:lnTo>
                    <a:pt x="91" y="180"/>
                  </a:lnTo>
                  <a:lnTo>
                    <a:pt x="184" y="195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7" name="Freeform 109"/>
            <p:cNvSpPr>
              <a:spLocks noChangeAspect="1"/>
            </p:cNvSpPr>
            <p:nvPr/>
          </p:nvSpPr>
          <p:spPr bwMode="auto">
            <a:xfrm>
              <a:off x="1389" y="2547"/>
              <a:ext cx="39" cy="144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93" y="211"/>
                </a:cxn>
                <a:cxn ang="0">
                  <a:pos x="0" y="480"/>
                </a:cxn>
                <a:cxn ang="0">
                  <a:pos x="0" y="496"/>
                </a:cxn>
              </a:cxnLst>
              <a:rect l="0" t="0" r="r" b="b"/>
              <a:pathLst>
                <a:path w="139" h="496">
                  <a:moveTo>
                    <a:pt x="139" y="0"/>
                  </a:moveTo>
                  <a:lnTo>
                    <a:pt x="93" y="211"/>
                  </a:lnTo>
                  <a:lnTo>
                    <a:pt x="0" y="480"/>
                  </a:lnTo>
                  <a:lnTo>
                    <a:pt x="0" y="496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8" name="Freeform 110"/>
            <p:cNvSpPr>
              <a:spLocks noChangeAspect="1"/>
            </p:cNvSpPr>
            <p:nvPr/>
          </p:nvSpPr>
          <p:spPr bwMode="auto">
            <a:xfrm>
              <a:off x="1477" y="2722"/>
              <a:ext cx="101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120"/>
                </a:cxn>
                <a:cxn ang="0">
                  <a:pos x="201" y="210"/>
                </a:cxn>
                <a:cxn ang="0">
                  <a:pos x="355" y="300"/>
                </a:cxn>
                <a:cxn ang="0">
                  <a:pos x="185" y="284"/>
                </a:cxn>
                <a:cxn ang="0">
                  <a:pos x="78" y="225"/>
                </a:cxn>
                <a:cxn ang="0">
                  <a:pos x="31" y="13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0"/>
                </a:cxn>
              </a:cxnLst>
              <a:rect l="0" t="0" r="r" b="b"/>
              <a:pathLst>
                <a:path w="355" h="300">
                  <a:moveTo>
                    <a:pt x="0" y="0"/>
                  </a:moveTo>
                  <a:lnTo>
                    <a:pt x="108" y="120"/>
                  </a:lnTo>
                  <a:lnTo>
                    <a:pt x="201" y="210"/>
                  </a:lnTo>
                  <a:lnTo>
                    <a:pt x="355" y="300"/>
                  </a:lnTo>
                  <a:lnTo>
                    <a:pt x="185" y="284"/>
                  </a:lnTo>
                  <a:lnTo>
                    <a:pt x="78" y="225"/>
                  </a:lnTo>
                  <a:lnTo>
                    <a:pt x="31" y="13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9" name="Freeform 111"/>
            <p:cNvSpPr>
              <a:spLocks noChangeAspect="1"/>
            </p:cNvSpPr>
            <p:nvPr/>
          </p:nvSpPr>
          <p:spPr bwMode="auto">
            <a:xfrm>
              <a:off x="1450" y="1366"/>
              <a:ext cx="628" cy="1382"/>
            </a:xfrm>
            <a:custGeom>
              <a:avLst/>
              <a:gdLst/>
              <a:ahLst/>
              <a:cxnLst>
                <a:cxn ang="0">
                  <a:pos x="446" y="3785"/>
                </a:cxn>
                <a:cxn ang="0">
                  <a:pos x="832" y="3366"/>
                </a:cxn>
                <a:cxn ang="0">
                  <a:pos x="1017" y="3231"/>
                </a:cxn>
                <a:cxn ang="0">
                  <a:pos x="1125" y="3245"/>
                </a:cxn>
                <a:cxn ang="0">
                  <a:pos x="970" y="3561"/>
                </a:cxn>
                <a:cxn ang="0">
                  <a:pos x="678" y="3892"/>
                </a:cxn>
                <a:cxn ang="0">
                  <a:pos x="1031" y="3636"/>
                </a:cxn>
                <a:cxn ang="0">
                  <a:pos x="1217" y="3020"/>
                </a:cxn>
                <a:cxn ang="0">
                  <a:pos x="1309" y="2374"/>
                </a:cxn>
                <a:cxn ang="0">
                  <a:pos x="1463" y="2208"/>
                </a:cxn>
                <a:cxn ang="0">
                  <a:pos x="1572" y="2299"/>
                </a:cxn>
                <a:cxn ang="0">
                  <a:pos x="1309" y="3335"/>
                </a:cxn>
                <a:cxn ang="0">
                  <a:pos x="1587" y="2749"/>
                </a:cxn>
                <a:cxn ang="0">
                  <a:pos x="1341" y="1832"/>
                </a:cxn>
                <a:cxn ang="0">
                  <a:pos x="1171" y="1411"/>
                </a:cxn>
                <a:cxn ang="0">
                  <a:pos x="1031" y="1096"/>
                </a:cxn>
                <a:cxn ang="0">
                  <a:pos x="1341" y="1307"/>
                </a:cxn>
                <a:cxn ang="0">
                  <a:pos x="1510" y="1518"/>
                </a:cxn>
                <a:cxn ang="0">
                  <a:pos x="1619" y="1608"/>
                </a:cxn>
                <a:cxn ang="0">
                  <a:pos x="1711" y="2193"/>
                </a:cxn>
                <a:cxn ang="0">
                  <a:pos x="1386" y="1171"/>
                </a:cxn>
                <a:cxn ang="0">
                  <a:pos x="1279" y="871"/>
                </a:cxn>
                <a:cxn ang="0">
                  <a:pos x="832" y="239"/>
                </a:cxn>
                <a:cxn ang="0">
                  <a:pos x="832" y="60"/>
                </a:cxn>
                <a:cxn ang="0">
                  <a:pos x="955" y="29"/>
                </a:cxn>
                <a:cxn ang="0">
                  <a:pos x="1417" y="525"/>
                </a:cxn>
                <a:cxn ang="0">
                  <a:pos x="1449" y="405"/>
                </a:cxn>
                <a:cxn ang="0">
                  <a:pos x="1664" y="976"/>
                </a:cxn>
                <a:cxn ang="0">
                  <a:pos x="1757" y="1877"/>
                </a:cxn>
                <a:cxn ang="0">
                  <a:pos x="1772" y="1622"/>
                </a:cxn>
                <a:cxn ang="0">
                  <a:pos x="1802" y="1337"/>
                </a:cxn>
                <a:cxn ang="0">
                  <a:pos x="1942" y="1126"/>
                </a:cxn>
                <a:cxn ang="0">
                  <a:pos x="1972" y="1608"/>
                </a:cxn>
                <a:cxn ang="0">
                  <a:pos x="1910" y="1983"/>
                </a:cxn>
                <a:cxn ang="0">
                  <a:pos x="1633" y="2869"/>
                </a:cxn>
                <a:cxn ang="0">
                  <a:pos x="1818" y="2343"/>
                </a:cxn>
                <a:cxn ang="0">
                  <a:pos x="1972" y="2299"/>
                </a:cxn>
                <a:cxn ang="0">
                  <a:pos x="2018" y="2494"/>
                </a:cxn>
                <a:cxn ang="0">
                  <a:pos x="1926" y="2764"/>
                </a:cxn>
                <a:cxn ang="0">
                  <a:pos x="1556" y="3200"/>
                </a:cxn>
                <a:cxn ang="0">
                  <a:pos x="1849" y="3139"/>
                </a:cxn>
                <a:cxn ang="0">
                  <a:pos x="1942" y="3335"/>
                </a:cxn>
                <a:cxn ang="0">
                  <a:pos x="1834" y="3545"/>
                </a:cxn>
                <a:cxn ang="0">
                  <a:pos x="848" y="3921"/>
                </a:cxn>
                <a:cxn ang="0">
                  <a:pos x="1540" y="3785"/>
                </a:cxn>
                <a:cxn ang="0">
                  <a:pos x="1834" y="3921"/>
                </a:cxn>
                <a:cxn ang="0">
                  <a:pos x="1572" y="4102"/>
                </a:cxn>
                <a:cxn ang="0">
                  <a:pos x="1263" y="4298"/>
                </a:cxn>
                <a:cxn ang="0">
                  <a:pos x="1047" y="4613"/>
                </a:cxn>
                <a:cxn ang="0">
                  <a:pos x="416" y="4267"/>
                </a:cxn>
                <a:cxn ang="0">
                  <a:pos x="169" y="4298"/>
                </a:cxn>
              </a:cxnLst>
              <a:rect l="0" t="0" r="r" b="b"/>
              <a:pathLst>
                <a:path w="2204" h="4777">
                  <a:moveTo>
                    <a:pt x="14" y="3996"/>
                  </a:moveTo>
                  <a:lnTo>
                    <a:pt x="153" y="3996"/>
                  </a:lnTo>
                  <a:lnTo>
                    <a:pt x="323" y="3906"/>
                  </a:lnTo>
                  <a:lnTo>
                    <a:pt x="446" y="3785"/>
                  </a:lnTo>
                  <a:lnTo>
                    <a:pt x="554" y="3650"/>
                  </a:lnTo>
                  <a:lnTo>
                    <a:pt x="570" y="3711"/>
                  </a:lnTo>
                  <a:lnTo>
                    <a:pt x="708" y="3516"/>
                  </a:lnTo>
                  <a:lnTo>
                    <a:pt x="832" y="3366"/>
                  </a:lnTo>
                  <a:lnTo>
                    <a:pt x="970" y="3170"/>
                  </a:lnTo>
                  <a:lnTo>
                    <a:pt x="816" y="3486"/>
                  </a:lnTo>
                  <a:lnTo>
                    <a:pt x="924" y="3410"/>
                  </a:lnTo>
                  <a:lnTo>
                    <a:pt x="1017" y="3231"/>
                  </a:lnTo>
                  <a:lnTo>
                    <a:pt x="1063" y="3035"/>
                  </a:lnTo>
                  <a:lnTo>
                    <a:pt x="1078" y="3184"/>
                  </a:lnTo>
                  <a:lnTo>
                    <a:pt x="955" y="3441"/>
                  </a:lnTo>
                  <a:lnTo>
                    <a:pt x="1125" y="3245"/>
                  </a:lnTo>
                  <a:lnTo>
                    <a:pt x="1139" y="2900"/>
                  </a:lnTo>
                  <a:lnTo>
                    <a:pt x="1171" y="3259"/>
                  </a:lnTo>
                  <a:lnTo>
                    <a:pt x="940" y="3561"/>
                  </a:lnTo>
                  <a:lnTo>
                    <a:pt x="970" y="3561"/>
                  </a:lnTo>
                  <a:lnTo>
                    <a:pt x="1125" y="3425"/>
                  </a:lnTo>
                  <a:lnTo>
                    <a:pt x="848" y="3785"/>
                  </a:lnTo>
                  <a:lnTo>
                    <a:pt x="769" y="3816"/>
                  </a:lnTo>
                  <a:lnTo>
                    <a:pt x="678" y="3892"/>
                  </a:lnTo>
                  <a:lnTo>
                    <a:pt x="308" y="4012"/>
                  </a:lnTo>
                  <a:lnTo>
                    <a:pt x="616" y="3936"/>
                  </a:lnTo>
                  <a:lnTo>
                    <a:pt x="878" y="3816"/>
                  </a:lnTo>
                  <a:lnTo>
                    <a:pt x="1031" y="3636"/>
                  </a:lnTo>
                  <a:lnTo>
                    <a:pt x="1139" y="3516"/>
                  </a:lnTo>
                  <a:lnTo>
                    <a:pt x="1233" y="3335"/>
                  </a:lnTo>
                  <a:lnTo>
                    <a:pt x="1233" y="3170"/>
                  </a:lnTo>
                  <a:lnTo>
                    <a:pt x="1217" y="3020"/>
                  </a:lnTo>
                  <a:lnTo>
                    <a:pt x="1279" y="2884"/>
                  </a:lnTo>
                  <a:lnTo>
                    <a:pt x="1248" y="2629"/>
                  </a:lnTo>
                  <a:lnTo>
                    <a:pt x="1325" y="2734"/>
                  </a:lnTo>
                  <a:lnTo>
                    <a:pt x="1309" y="2374"/>
                  </a:lnTo>
                  <a:lnTo>
                    <a:pt x="1386" y="2463"/>
                  </a:lnTo>
                  <a:lnTo>
                    <a:pt x="1325" y="2118"/>
                  </a:lnTo>
                  <a:lnTo>
                    <a:pt x="1433" y="2449"/>
                  </a:lnTo>
                  <a:lnTo>
                    <a:pt x="1463" y="2208"/>
                  </a:lnTo>
                  <a:lnTo>
                    <a:pt x="1495" y="2749"/>
                  </a:lnTo>
                  <a:lnTo>
                    <a:pt x="1540" y="2403"/>
                  </a:lnTo>
                  <a:lnTo>
                    <a:pt x="1540" y="2283"/>
                  </a:lnTo>
                  <a:lnTo>
                    <a:pt x="1572" y="2299"/>
                  </a:lnTo>
                  <a:lnTo>
                    <a:pt x="1572" y="2569"/>
                  </a:lnTo>
                  <a:lnTo>
                    <a:pt x="1525" y="2855"/>
                  </a:lnTo>
                  <a:lnTo>
                    <a:pt x="1433" y="3155"/>
                  </a:lnTo>
                  <a:lnTo>
                    <a:pt x="1309" y="3335"/>
                  </a:lnTo>
                  <a:lnTo>
                    <a:pt x="1248" y="3441"/>
                  </a:lnTo>
                  <a:lnTo>
                    <a:pt x="1402" y="3290"/>
                  </a:lnTo>
                  <a:lnTo>
                    <a:pt x="1510" y="3065"/>
                  </a:lnTo>
                  <a:lnTo>
                    <a:pt x="1587" y="2749"/>
                  </a:lnTo>
                  <a:lnTo>
                    <a:pt x="1603" y="2463"/>
                  </a:lnTo>
                  <a:lnTo>
                    <a:pt x="1587" y="2299"/>
                  </a:lnTo>
                  <a:lnTo>
                    <a:pt x="1510" y="2103"/>
                  </a:lnTo>
                  <a:lnTo>
                    <a:pt x="1341" y="1832"/>
                  </a:lnTo>
                  <a:lnTo>
                    <a:pt x="1248" y="1608"/>
                  </a:lnTo>
                  <a:lnTo>
                    <a:pt x="1417" y="1803"/>
                  </a:lnTo>
                  <a:lnTo>
                    <a:pt x="1417" y="1757"/>
                  </a:lnTo>
                  <a:lnTo>
                    <a:pt x="1171" y="1411"/>
                  </a:lnTo>
                  <a:lnTo>
                    <a:pt x="1279" y="1487"/>
                  </a:lnTo>
                  <a:lnTo>
                    <a:pt x="1294" y="1442"/>
                  </a:lnTo>
                  <a:lnTo>
                    <a:pt x="1017" y="1126"/>
                  </a:lnTo>
                  <a:lnTo>
                    <a:pt x="1031" y="1096"/>
                  </a:lnTo>
                  <a:lnTo>
                    <a:pt x="1248" y="1291"/>
                  </a:lnTo>
                  <a:lnTo>
                    <a:pt x="1063" y="1036"/>
                  </a:lnTo>
                  <a:lnTo>
                    <a:pt x="1063" y="1021"/>
                  </a:lnTo>
                  <a:lnTo>
                    <a:pt x="1341" y="1307"/>
                  </a:lnTo>
                  <a:lnTo>
                    <a:pt x="1217" y="1096"/>
                  </a:lnTo>
                  <a:lnTo>
                    <a:pt x="1341" y="1187"/>
                  </a:lnTo>
                  <a:lnTo>
                    <a:pt x="1449" y="1442"/>
                  </a:lnTo>
                  <a:lnTo>
                    <a:pt x="1510" y="1518"/>
                  </a:lnTo>
                  <a:lnTo>
                    <a:pt x="1479" y="1367"/>
                  </a:lnTo>
                  <a:lnTo>
                    <a:pt x="1417" y="1232"/>
                  </a:lnTo>
                  <a:lnTo>
                    <a:pt x="1540" y="1367"/>
                  </a:lnTo>
                  <a:lnTo>
                    <a:pt x="1619" y="1608"/>
                  </a:lnTo>
                  <a:lnTo>
                    <a:pt x="1648" y="1832"/>
                  </a:lnTo>
                  <a:lnTo>
                    <a:pt x="1648" y="2163"/>
                  </a:lnTo>
                  <a:lnTo>
                    <a:pt x="1633" y="2314"/>
                  </a:lnTo>
                  <a:lnTo>
                    <a:pt x="1711" y="2193"/>
                  </a:lnTo>
                  <a:lnTo>
                    <a:pt x="1695" y="1832"/>
                  </a:lnTo>
                  <a:lnTo>
                    <a:pt x="1648" y="1487"/>
                  </a:lnTo>
                  <a:lnTo>
                    <a:pt x="1572" y="1277"/>
                  </a:lnTo>
                  <a:lnTo>
                    <a:pt x="1386" y="1171"/>
                  </a:lnTo>
                  <a:lnTo>
                    <a:pt x="1325" y="1126"/>
                  </a:lnTo>
                  <a:lnTo>
                    <a:pt x="1309" y="961"/>
                  </a:lnTo>
                  <a:lnTo>
                    <a:pt x="1017" y="676"/>
                  </a:lnTo>
                  <a:lnTo>
                    <a:pt x="1279" y="871"/>
                  </a:lnTo>
                  <a:lnTo>
                    <a:pt x="909" y="495"/>
                  </a:lnTo>
                  <a:lnTo>
                    <a:pt x="940" y="450"/>
                  </a:lnTo>
                  <a:lnTo>
                    <a:pt x="1155" y="645"/>
                  </a:lnTo>
                  <a:lnTo>
                    <a:pt x="832" y="239"/>
                  </a:lnTo>
                  <a:lnTo>
                    <a:pt x="1110" y="480"/>
                  </a:lnTo>
                  <a:lnTo>
                    <a:pt x="1110" y="405"/>
                  </a:lnTo>
                  <a:lnTo>
                    <a:pt x="832" y="74"/>
                  </a:lnTo>
                  <a:lnTo>
                    <a:pt x="832" y="60"/>
                  </a:lnTo>
                  <a:lnTo>
                    <a:pt x="1110" y="330"/>
                  </a:lnTo>
                  <a:lnTo>
                    <a:pt x="1110" y="300"/>
                  </a:lnTo>
                  <a:lnTo>
                    <a:pt x="909" y="45"/>
                  </a:lnTo>
                  <a:lnTo>
                    <a:pt x="955" y="29"/>
                  </a:lnTo>
                  <a:lnTo>
                    <a:pt x="1233" y="345"/>
                  </a:lnTo>
                  <a:lnTo>
                    <a:pt x="1063" y="15"/>
                  </a:lnTo>
                  <a:lnTo>
                    <a:pt x="1094" y="0"/>
                  </a:lnTo>
                  <a:lnTo>
                    <a:pt x="1417" y="525"/>
                  </a:lnTo>
                  <a:lnTo>
                    <a:pt x="1463" y="510"/>
                  </a:lnTo>
                  <a:lnTo>
                    <a:pt x="1279" y="210"/>
                  </a:lnTo>
                  <a:lnTo>
                    <a:pt x="1294" y="180"/>
                  </a:lnTo>
                  <a:lnTo>
                    <a:pt x="1449" y="405"/>
                  </a:lnTo>
                  <a:lnTo>
                    <a:pt x="1525" y="570"/>
                  </a:lnTo>
                  <a:lnTo>
                    <a:pt x="1556" y="751"/>
                  </a:lnTo>
                  <a:lnTo>
                    <a:pt x="1619" y="885"/>
                  </a:lnTo>
                  <a:lnTo>
                    <a:pt x="1664" y="976"/>
                  </a:lnTo>
                  <a:lnTo>
                    <a:pt x="1664" y="1171"/>
                  </a:lnTo>
                  <a:lnTo>
                    <a:pt x="1664" y="1337"/>
                  </a:lnTo>
                  <a:lnTo>
                    <a:pt x="1726" y="1532"/>
                  </a:lnTo>
                  <a:lnTo>
                    <a:pt x="1757" y="1877"/>
                  </a:lnTo>
                  <a:lnTo>
                    <a:pt x="1757" y="2163"/>
                  </a:lnTo>
                  <a:lnTo>
                    <a:pt x="1849" y="1998"/>
                  </a:lnTo>
                  <a:lnTo>
                    <a:pt x="1802" y="1848"/>
                  </a:lnTo>
                  <a:lnTo>
                    <a:pt x="1772" y="1622"/>
                  </a:lnTo>
                  <a:lnTo>
                    <a:pt x="1741" y="1352"/>
                  </a:lnTo>
                  <a:lnTo>
                    <a:pt x="1741" y="1187"/>
                  </a:lnTo>
                  <a:lnTo>
                    <a:pt x="1802" y="947"/>
                  </a:lnTo>
                  <a:lnTo>
                    <a:pt x="1802" y="1337"/>
                  </a:lnTo>
                  <a:lnTo>
                    <a:pt x="1865" y="841"/>
                  </a:lnTo>
                  <a:lnTo>
                    <a:pt x="1881" y="1112"/>
                  </a:lnTo>
                  <a:lnTo>
                    <a:pt x="1942" y="841"/>
                  </a:lnTo>
                  <a:lnTo>
                    <a:pt x="1942" y="1126"/>
                  </a:lnTo>
                  <a:lnTo>
                    <a:pt x="1988" y="916"/>
                  </a:lnTo>
                  <a:lnTo>
                    <a:pt x="1988" y="1291"/>
                  </a:lnTo>
                  <a:lnTo>
                    <a:pt x="2080" y="1112"/>
                  </a:lnTo>
                  <a:lnTo>
                    <a:pt x="1972" y="1608"/>
                  </a:lnTo>
                  <a:lnTo>
                    <a:pt x="2065" y="1291"/>
                  </a:lnTo>
                  <a:lnTo>
                    <a:pt x="2096" y="1322"/>
                  </a:lnTo>
                  <a:lnTo>
                    <a:pt x="1988" y="1817"/>
                  </a:lnTo>
                  <a:lnTo>
                    <a:pt x="1910" y="1983"/>
                  </a:lnTo>
                  <a:lnTo>
                    <a:pt x="1802" y="2238"/>
                  </a:lnTo>
                  <a:lnTo>
                    <a:pt x="1757" y="2343"/>
                  </a:lnTo>
                  <a:lnTo>
                    <a:pt x="1695" y="2494"/>
                  </a:lnTo>
                  <a:lnTo>
                    <a:pt x="1633" y="2869"/>
                  </a:lnTo>
                  <a:lnTo>
                    <a:pt x="1587" y="3080"/>
                  </a:lnTo>
                  <a:lnTo>
                    <a:pt x="1664" y="2960"/>
                  </a:lnTo>
                  <a:lnTo>
                    <a:pt x="1664" y="2764"/>
                  </a:lnTo>
                  <a:lnTo>
                    <a:pt x="1818" y="2343"/>
                  </a:lnTo>
                  <a:lnTo>
                    <a:pt x="1818" y="2539"/>
                  </a:lnTo>
                  <a:lnTo>
                    <a:pt x="1942" y="2193"/>
                  </a:lnTo>
                  <a:lnTo>
                    <a:pt x="2127" y="1952"/>
                  </a:lnTo>
                  <a:lnTo>
                    <a:pt x="1972" y="2299"/>
                  </a:lnTo>
                  <a:lnTo>
                    <a:pt x="2204" y="2072"/>
                  </a:lnTo>
                  <a:lnTo>
                    <a:pt x="2050" y="2299"/>
                  </a:lnTo>
                  <a:lnTo>
                    <a:pt x="2188" y="2223"/>
                  </a:lnTo>
                  <a:lnTo>
                    <a:pt x="2018" y="2494"/>
                  </a:lnTo>
                  <a:lnTo>
                    <a:pt x="2141" y="2374"/>
                  </a:lnTo>
                  <a:lnTo>
                    <a:pt x="2096" y="2509"/>
                  </a:lnTo>
                  <a:lnTo>
                    <a:pt x="1988" y="2660"/>
                  </a:lnTo>
                  <a:lnTo>
                    <a:pt x="1926" y="2764"/>
                  </a:lnTo>
                  <a:lnTo>
                    <a:pt x="2127" y="2584"/>
                  </a:lnTo>
                  <a:lnTo>
                    <a:pt x="2018" y="2780"/>
                  </a:lnTo>
                  <a:lnTo>
                    <a:pt x="1741" y="3065"/>
                  </a:lnTo>
                  <a:lnTo>
                    <a:pt x="1556" y="3200"/>
                  </a:lnTo>
                  <a:lnTo>
                    <a:pt x="1449" y="3290"/>
                  </a:lnTo>
                  <a:lnTo>
                    <a:pt x="1587" y="3231"/>
                  </a:lnTo>
                  <a:lnTo>
                    <a:pt x="1356" y="3470"/>
                  </a:lnTo>
                  <a:lnTo>
                    <a:pt x="1849" y="3139"/>
                  </a:lnTo>
                  <a:lnTo>
                    <a:pt x="1603" y="3395"/>
                  </a:lnTo>
                  <a:lnTo>
                    <a:pt x="1957" y="3184"/>
                  </a:lnTo>
                  <a:lnTo>
                    <a:pt x="1757" y="3410"/>
                  </a:lnTo>
                  <a:lnTo>
                    <a:pt x="1942" y="3335"/>
                  </a:lnTo>
                  <a:lnTo>
                    <a:pt x="1726" y="3501"/>
                  </a:lnTo>
                  <a:lnTo>
                    <a:pt x="1556" y="3606"/>
                  </a:lnTo>
                  <a:lnTo>
                    <a:pt x="1865" y="3470"/>
                  </a:lnTo>
                  <a:lnTo>
                    <a:pt x="1834" y="3545"/>
                  </a:lnTo>
                  <a:lnTo>
                    <a:pt x="1417" y="3726"/>
                  </a:lnTo>
                  <a:lnTo>
                    <a:pt x="1171" y="3772"/>
                  </a:lnTo>
                  <a:lnTo>
                    <a:pt x="940" y="3847"/>
                  </a:lnTo>
                  <a:lnTo>
                    <a:pt x="848" y="3921"/>
                  </a:lnTo>
                  <a:lnTo>
                    <a:pt x="940" y="3906"/>
                  </a:lnTo>
                  <a:lnTo>
                    <a:pt x="1139" y="3816"/>
                  </a:lnTo>
                  <a:lnTo>
                    <a:pt x="1479" y="3756"/>
                  </a:lnTo>
                  <a:lnTo>
                    <a:pt x="1540" y="3785"/>
                  </a:lnTo>
                  <a:lnTo>
                    <a:pt x="1171" y="3876"/>
                  </a:lnTo>
                  <a:lnTo>
                    <a:pt x="1711" y="3847"/>
                  </a:lnTo>
                  <a:lnTo>
                    <a:pt x="1417" y="3906"/>
                  </a:lnTo>
                  <a:lnTo>
                    <a:pt x="1834" y="3921"/>
                  </a:lnTo>
                  <a:lnTo>
                    <a:pt x="1525" y="3967"/>
                  </a:lnTo>
                  <a:lnTo>
                    <a:pt x="1788" y="4027"/>
                  </a:lnTo>
                  <a:lnTo>
                    <a:pt x="1402" y="4027"/>
                  </a:lnTo>
                  <a:lnTo>
                    <a:pt x="1572" y="4102"/>
                  </a:lnTo>
                  <a:lnTo>
                    <a:pt x="1187" y="4056"/>
                  </a:lnTo>
                  <a:lnTo>
                    <a:pt x="1341" y="4132"/>
                  </a:lnTo>
                  <a:lnTo>
                    <a:pt x="755" y="4102"/>
                  </a:lnTo>
                  <a:lnTo>
                    <a:pt x="1263" y="4298"/>
                  </a:lnTo>
                  <a:lnTo>
                    <a:pt x="1417" y="4402"/>
                  </a:lnTo>
                  <a:lnTo>
                    <a:pt x="601" y="4237"/>
                  </a:lnTo>
                  <a:lnTo>
                    <a:pt x="893" y="4402"/>
                  </a:lnTo>
                  <a:lnTo>
                    <a:pt x="1047" y="4613"/>
                  </a:lnTo>
                  <a:lnTo>
                    <a:pt x="1094" y="4777"/>
                  </a:lnTo>
                  <a:lnTo>
                    <a:pt x="862" y="4553"/>
                  </a:lnTo>
                  <a:lnTo>
                    <a:pt x="570" y="4357"/>
                  </a:lnTo>
                  <a:lnTo>
                    <a:pt x="416" y="4267"/>
                  </a:lnTo>
                  <a:lnTo>
                    <a:pt x="308" y="4252"/>
                  </a:lnTo>
                  <a:lnTo>
                    <a:pt x="462" y="4418"/>
                  </a:lnTo>
                  <a:lnTo>
                    <a:pt x="260" y="4387"/>
                  </a:lnTo>
                  <a:lnTo>
                    <a:pt x="169" y="4298"/>
                  </a:lnTo>
                  <a:lnTo>
                    <a:pt x="0" y="4237"/>
                  </a:lnTo>
                  <a:lnTo>
                    <a:pt x="0" y="4237"/>
                  </a:lnTo>
                  <a:lnTo>
                    <a:pt x="14" y="3996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0" name="Freeform 112"/>
            <p:cNvSpPr>
              <a:spLocks noChangeAspect="1"/>
            </p:cNvSpPr>
            <p:nvPr/>
          </p:nvSpPr>
          <p:spPr bwMode="auto">
            <a:xfrm>
              <a:off x="635" y="1376"/>
              <a:ext cx="659" cy="1380"/>
            </a:xfrm>
            <a:custGeom>
              <a:avLst/>
              <a:gdLst/>
              <a:ahLst/>
              <a:cxnLst>
                <a:cxn ang="0">
                  <a:pos x="1757" y="3785"/>
                </a:cxn>
                <a:cxn ang="0">
                  <a:pos x="1372" y="3366"/>
                </a:cxn>
                <a:cxn ang="0">
                  <a:pos x="1187" y="3231"/>
                </a:cxn>
                <a:cxn ang="0">
                  <a:pos x="1078" y="3244"/>
                </a:cxn>
                <a:cxn ang="0">
                  <a:pos x="1232" y="3561"/>
                </a:cxn>
                <a:cxn ang="0">
                  <a:pos x="1526" y="3892"/>
                </a:cxn>
                <a:cxn ang="0">
                  <a:pos x="1171" y="3636"/>
                </a:cxn>
                <a:cxn ang="0">
                  <a:pos x="986" y="3020"/>
                </a:cxn>
                <a:cxn ang="0">
                  <a:pos x="894" y="2374"/>
                </a:cxn>
                <a:cxn ang="0">
                  <a:pos x="739" y="2208"/>
                </a:cxn>
                <a:cxn ang="0">
                  <a:pos x="631" y="2299"/>
                </a:cxn>
                <a:cxn ang="0">
                  <a:pos x="894" y="3335"/>
                </a:cxn>
                <a:cxn ang="0">
                  <a:pos x="616" y="2749"/>
                </a:cxn>
                <a:cxn ang="0">
                  <a:pos x="862" y="1832"/>
                </a:cxn>
                <a:cxn ang="0">
                  <a:pos x="1033" y="1411"/>
                </a:cxn>
                <a:cxn ang="0">
                  <a:pos x="1171" y="1096"/>
                </a:cxn>
                <a:cxn ang="0">
                  <a:pos x="862" y="1307"/>
                </a:cxn>
                <a:cxn ang="0">
                  <a:pos x="694" y="1518"/>
                </a:cxn>
                <a:cxn ang="0">
                  <a:pos x="585" y="1607"/>
                </a:cxn>
                <a:cxn ang="0">
                  <a:pos x="493" y="2192"/>
                </a:cxn>
                <a:cxn ang="0">
                  <a:pos x="817" y="1171"/>
                </a:cxn>
                <a:cxn ang="0">
                  <a:pos x="925" y="871"/>
                </a:cxn>
                <a:cxn ang="0">
                  <a:pos x="1372" y="239"/>
                </a:cxn>
                <a:cxn ang="0">
                  <a:pos x="1372" y="60"/>
                </a:cxn>
                <a:cxn ang="0">
                  <a:pos x="1248" y="29"/>
                </a:cxn>
                <a:cxn ang="0">
                  <a:pos x="785" y="525"/>
                </a:cxn>
                <a:cxn ang="0">
                  <a:pos x="755" y="405"/>
                </a:cxn>
                <a:cxn ang="0">
                  <a:pos x="539" y="976"/>
                </a:cxn>
                <a:cxn ang="0">
                  <a:pos x="446" y="1877"/>
                </a:cxn>
                <a:cxn ang="0">
                  <a:pos x="432" y="1622"/>
                </a:cxn>
                <a:cxn ang="0">
                  <a:pos x="401" y="1336"/>
                </a:cxn>
                <a:cxn ang="0">
                  <a:pos x="262" y="1126"/>
                </a:cxn>
                <a:cxn ang="0">
                  <a:pos x="231" y="1607"/>
                </a:cxn>
                <a:cxn ang="0">
                  <a:pos x="292" y="1983"/>
                </a:cxn>
                <a:cxn ang="0">
                  <a:pos x="570" y="2869"/>
                </a:cxn>
                <a:cxn ang="0">
                  <a:pos x="385" y="2343"/>
                </a:cxn>
                <a:cxn ang="0">
                  <a:pos x="231" y="2299"/>
                </a:cxn>
                <a:cxn ang="0">
                  <a:pos x="184" y="2494"/>
                </a:cxn>
                <a:cxn ang="0">
                  <a:pos x="277" y="2764"/>
                </a:cxn>
                <a:cxn ang="0">
                  <a:pos x="647" y="3200"/>
                </a:cxn>
                <a:cxn ang="0">
                  <a:pos x="353" y="3139"/>
                </a:cxn>
                <a:cxn ang="0">
                  <a:pos x="262" y="3335"/>
                </a:cxn>
                <a:cxn ang="0">
                  <a:pos x="369" y="3545"/>
                </a:cxn>
                <a:cxn ang="0">
                  <a:pos x="1356" y="3921"/>
                </a:cxn>
                <a:cxn ang="0">
                  <a:pos x="663" y="3785"/>
                </a:cxn>
                <a:cxn ang="0">
                  <a:pos x="369" y="3921"/>
                </a:cxn>
                <a:cxn ang="0">
                  <a:pos x="631" y="4102"/>
                </a:cxn>
                <a:cxn ang="0">
                  <a:pos x="941" y="4298"/>
                </a:cxn>
                <a:cxn ang="0">
                  <a:pos x="1156" y="4613"/>
                </a:cxn>
                <a:cxn ang="0">
                  <a:pos x="1788" y="4267"/>
                </a:cxn>
                <a:cxn ang="0">
                  <a:pos x="2035" y="4298"/>
                </a:cxn>
              </a:cxnLst>
              <a:rect l="0" t="0" r="r" b="b"/>
              <a:pathLst>
                <a:path w="2311" h="4777">
                  <a:moveTo>
                    <a:pt x="2265" y="3995"/>
                  </a:moveTo>
                  <a:lnTo>
                    <a:pt x="2050" y="3996"/>
                  </a:lnTo>
                  <a:lnTo>
                    <a:pt x="1881" y="3905"/>
                  </a:lnTo>
                  <a:lnTo>
                    <a:pt x="1757" y="3785"/>
                  </a:lnTo>
                  <a:lnTo>
                    <a:pt x="1649" y="3650"/>
                  </a:lnTo>
                  <a:lnTo>
                    <a:pt x="1633" y="3710"/>
                  </a:lnTo>
                  <a:lnTo>
                    <a:pt x="1495" y="3515"/>
                  </a:lnTo>
                  <a:lnTo>
                    <a:pt x="1372" y="3366"/>
                  </a:lnTo>
                  <a:lnTo>
                    <a:pt x="1232" y="3170"/>
                  </a:lnTo>
                  <a:lnTo>
                    <a:pt x="1387" y="3486"/>
                  </a:lnTo>
                  <a:lnTo>
                    <a:pt x="1280" y="3410"/>
                  </a:lnTo>
                  <a:lnTo>
                    <a:pt x="1187" y="3231"/>
                  </a:lnTo>
                  <a:lnTo>
                    <a:pt x="1140" y="3035"/>
                  </a:lnTo>
                  <a:lnTo>
                    <a:pt x="1124" y="3184"/>
                  </a:lnTo>
                  <a:lnTo>
                    <a:pt x="1248" y="3441"/>
                  </a:lnTo>
                  <a:lnTo>
                    <a:pt x="1078" y="3244"/>
                  </a:lnTo>
                  <a:lnTo>
                    <a:pt x="1063" y="2900"/>
                  </a:lnTo>
                  <a:lnTo>
                    <a:pt x="1033" y="3259"/>
                  </a:lnTo>
                  <a:lnTo>
                    <a:pt x="1264" y="3561"/>
                  </a:lnTo>
                  <a:lnTo>
                    <a:pt x="1232" y="3561"/>
                  </a:lnTo>
                  <a:lnTo>
                    <a:pt x="1078" y="3425"/>
                  </a:lnTo>
                  <a:lnTo>
                    <a:pt x="1356" y="3785"/>
                  </a:lnTo>
                  <a:lnTo>
                    <a:pt x="1434" y="3816"/>
                  </a:lnTo>
                  <a:lnTo>
                    <a:pt x="1526" y="3892"/>
                  </a:lnTo>
                  <a:lnTo>
                    <a:pt x="1895" y="4012"/>
                  </a:lnTo>
                  <a:lnTo>
                    <a:pt x="1587" y="3936"/>
                  </a:lnTo>
                  <a:lnTo>
                    <a:pt x="1325" y="3816"/>
                  </a:lnTo>
                  <a:lnTo>
                    <a:pt x="1171" y="3636"/>
                  </a:lnTo>
                  <a:lnTo>
                    <a:pt x="1063" y="3515"/>
                  </a:lnTo>
                  <a:lnTo>
                    <a:pt x="970" y="3335"/>
                  </a:lnTo>
                  <a:lnTo>
                    <a:pt x="970" y="3170"/>
                  </a:lnTo>
                  <a:lnTo>
                    <a:pt x="986" y="3020"/>
                  </a:lnTo>
                  <a:lnTo>
                    <a:pt x="925" y="2884"/>
                  </a:lnTo>
                  <a:lnTo>
                    <a:pt x="955" y="2629"/>
                  </a:lnTo>
                  <a:lnTo>
                    <a:pt x="878" y="2734"/>
                  </a:lnTo>
                  <a:lnTo>
                    <a:pt x="894" y="2374"/>
                  </a:lnTo>
                  <a:lnTo>
                    <a:pt x="817" y="2463"/>
                  </a:lnTo>
                  <a:lnTo>
                    <a:pt x="878" y="2118"/>
                  </a:lnTo>
                  <a:lnTo>
                    <a:pt x="771" y="2449"/>
                  </a:lnTo>
                  <a:lnTo>
                    <a:pt x="739" y="2208"/>
                  </a:lnTo>
                  <a:lnTo>
                    <a:pt x="708" y="2749"/>
                  </a:lnTo>
                  <a:lnTo>
                    <a:pt x="663" y="2403"/>
                  </a:lnTo>
                  <a:lnTo>
                    <a:pt x="663" y="2283"/>
                  </a:lnTo>
                  <a:lnTo>
                    <a:pt x="631" y="2299"/>
                  </a:lnTo>
                  <a:lnTo>
                    <a:pt x="631" y="2569"/>
                  </a:lnTo>
                  <a:lnTo>
                    <a:pt x="678" y="2854"/>
                  </a:lnTo>
                  <a:lnTo>
                    <a:pt x="771" y="3155"/>
                  </a:lnTo>
                  <a:lnTo>
                    <a:pt x="894" y="3335"/>
                  </a:lnTo>
                  <a:lnTo>
                    <a:pt x="955" y="3441"/>
                  </a:lnTo>
                  <a:lnTo>
                    <a:pt x="801" y="3290"/>
                  </a:lnTo>
                  <a:lnTo>
                    <a:pt x="694" y="3065"/>
                  </a:lnTo>
                  <a:lnTo>
                    <a:pt x="616" y="2749"/>
                  </a:lnTo>
                  <a:lnTo>
                    <a:pt x="601" y="2463"/>
                  </a:lnTo>
                  <a:lnTo>
                    <a:pt x="616" y="2299"/>
                  </a:lnTo>
                  <a:lnTo>
                    <a:pt x="694" y="2103"/>
                  </a:lnTo>
                  <a:lnTo>
                    <a:pt x="862" y="1832"/>
                  </a:lnTo>
                  <a:lnTo>
                    <a:pt x="955" y="1607"/>
                  </a:lnTo>
                  <a:lnTo>
                    <a:pt x="785" y="1802"/>
                  </a:lnTo>
                  <a:lnTo>
                    <a:pt x="785" y="1757"/>
                  </a:lnTo>
                  <a:lnTo>
                    <a:pt x="1033" y="1411"/>
                  </a:lnTo>
                  <a:lnTo>
                    <a:pt x="925" y="1487"/>
                  </a:lnTo>
                  <a:lnTo>
                    <a:pt x="909" y="1442"/>
                  </a:lnTo>
                  <a:lnTo>
                    <a:pt x="1187" y="1126"/>
                  </a:lnTo>
                  <a:lnTo>
                    <a:pt x="1171" y="1096"/>
                  </a:lnTo>
                  <a:lnTo>
                    <a:pt x="955" y="1291"/>
                  </a:lnTo>
                  <a:lnTo>
                    <a:pt x="1140" y="1036"/>
                  </a:lnTo>
                  <a:lnTo>
                    <a:pt x="1140" y="1021"/>
                  </a:lnTo>
                  <a:lnTo>
                    <a:pt x="862" y="1307"/>
                  </a:lnTo>
                  <a:lnTo>
                    <a:pt x="986" y="1096"/>
                  </a:lnTo>
                  <a:lnTo>
                    <a:pt x="862" y="1187"/>
                  </a:lnTo>
                  <a:lnTo>
                    <a:pt x="755" y="1442"/>
                  </a:lnTo>
                  <a:lnTo>
                    <a:pt x="694" y="1518"/>
                  </a:lnTo>
                  <a:lnTo>
                    <a:pt x="724" y="1367"/>
                  </a:lnTo>
                  <a:lnTo>
                    <a:pt x="785" y="1232"/>
                  </a:lnTo>
                  <a:lnTo>
                    <a:pt x="663" y="1367"/>
                  </a:lnTo>
                  <a:lnTo>
                    <a:pt x="585" y="1607"/>
                  </a:lnTo>
                  <a:lnTo>
                    <a:pt x="555" y="1832"/>
                  </a:lnTo>
                  <a:lnTo>
                    <a:pt x="555" y="2163"/>
                  </a:lnTo>
                  <a:lnTo>
                    <a:pt x="570" y="2314"/>
                  </a:lnTo>
                  <a:lnTo>
                    <a:pt x="493" y="2192"/>
                  </a:lnTo>
                  <a:lnTo>
                    <a:pt x="509" y="1832"/>
                  </a:lnTo>
                  <a:lnTo>
                    <a:pt x="555" y="1487"/>
                  </a:lnTo>
                  <a:lnTo>
                    <a:pt x="631" y="1276"/>
                  </a:lnTo>
                  <a:lnTo>
                    <a:pt x="817" y="1171"/>
                  </a:lnTo>
                  <a:lnTo>
                    <a:pt x="878" y="1126"/>
                  </a:lnTo>
                  <a:lnTo>
                    <a:pt x="894" y="961"/>
                  </a:lnTo>
                  <a:lnTo>
                    <a:pt x="1187" y="676"/>
                  </a:lnTo>
                  <a:lnTo>
                    <a:pt x="925" y="871"/>
                  </a:lnTo>
                  <a:lnTo>
                    <a:pt x="1294" y="495"/>
                  </a:lnTo>
                  <a:lnTo>
                    <a:pt x="1264" y="450"/>
                  </a:lnTo>
                  <a:lnTo>
                    <a:pt x="1048" y="645"/>
                  </a:lnTo>
                  <a:lnTo>
                    <a:pt x="1372" y="239"/>
                  </a:lnTo>
                  <a:lnTo>
                    <a:pt x="1094" y="479"/>
                  </a:lnTo>
                  <a:lnTo>
                    <a:pt x="1094" y="405"/>
                  </a:lnTo>
                  <a:lnTo>
                    <a:pt x="1372" y="74"/>
                  </a:lnTo>
                  <a:lnTo>
                    <a:pt x="1372" y="60"/>
                  </a:lnTo>
                  <a:lnTo>
                    <a:pt x="1094" y="330"/>
                  </a:lnTo>
                  <a:lnTo>
                    <a:pt x="1094" y="300"/>
                  </a:lnTo>
                  <a:lnTo>
                    <a:pt x="1294" y="45"/>
                  </a:lnTo>
                  <a:lnTo>
                    <a:pt x="1248" y="29"/>
                  </a:lnTo>
                  <a:lnTo>
                    <a:pt x="970" y="345"/>
                  </a:lnTo>
                  <a:lnTo>
                    <a:pt x="1140" y="15"/>
                  </a:lnTo>
                  <a:lnTo>
                    <a:pt x="1110" y="0"/>
                  </a:lnTo>
                  <a:lnTo>
                    <a:pt x="785" y="525"/>
                  </a:lnTo>
                  <a:lnTo>
                    <a:pt x="739" y="510"/>
                  </a:lnTo>
                  <a:lnTo>
                    <a:pt x="925" y="210"/>
                  </a:lnTo>
                  <a:lnTo>
                    <a:pt x="909" y="180"/>
                  </a:lnTo>
                  <a:lnTo>
                    <a:pt x="755" y="405"/>
                  </a:lnTo>
                  <a:lnTo>
                    <a:pt x="678" y="570"/>
                  </a:lnTo>
                  <a:lnTo>
                    <a:pt x="647" y="750"/>
                  </a:lnTo>
                  <a:lnTo>
                    <a:pt x="585" y="885"/>
                  </a:lnTo>
                  <a:lnTo>
                    <a:pt x="539" y="976"/>
                  </a:lnTo>
                  <a:lnTo>
                    <a:pt x="539" y="1171"/>
                  </a:lnTo>
                  <a:lnTo>
                    <a:pt x="539" y="1336"/>
                  </a:lnTo>
                  <a:lnTo>
                    <a:pt x="477" y="1531"/>
                  </a:lnTo>
                  <a:lnTo>
                    <a:pt x="446" y="1877"/>
                  </a:lnTo>
                  <a:lnTo>
                    <a:pt x="446" y="2163"/>
                  </a:lnTo>
                  <a:lnTo>
                    <a:pt x="353" y="1997"/>
                  </a:lnTo>
                  <a:lnTo>
                    <a:pt x="401" y="1848"/>
                  </a:lnTo>
                  <a:lnTo>
                    <a:pt x="432" y="1622"/>
                  </a:lnTo>
                  <a:lnTo>
                    <a:pt x="462" y="1352"/>
                  </a:lnTo>
                  <a:lnTo>
                    <a:pt x="462" y="1187"/>
                  </a:lnTo>
                  <a:lnTo>
                    <a:pt x="401" y="947"/>
                  </a:lnTo>
                  <a:lnTo>
                    <a:pt x="401" y="1336"/>
                  </a:lnTo>
                  <a:lnTo>
                    <a:pt x="339" y="841"/>
                  </a:lnTo>
                  <a:lnTo>
                    <a:pt x="323" y="1112"/>
                  </a:lnTo>
                  <a:lnTo>
                    <a:pt x="262" y="841"/>
                  </a:lnTo>
                  <a:lnTo>
                    <a:pt x="262" y="1126"/>
                  </a:lnTo>
                  <a:lnTo>
                    <a:pt x="215" y="916"/>
                  </a:lnTo>
                  <a:lnTo>
                    <a:pt x="215" y="1291"/>
                  </a:lnTo>
                  <a:lnTo>
                    <a:pt x="123" y="1112"/>
                  </a:lnTo>
                  <a:lnTo>
                    <a:pt x="231" y="1607"/>
                  </a:lnTo>
                  <a:lnTo>
                    <a:pt x="138" y="1291"/>
                  </a:lnTo>
                  <a:lnTo>
                    <a:pt x="107" y="1322"/>
                  </a:lnTo>
                  <a:lnTo>
                    <a:pt x="215" y="1817"/>
                  </a:lnTo>
                  <a:lnTo>
                    <a:pt x="292" y="1983"/>
                  </a:lnTo>
                  <a:lnTo>
                    <a:pt x="401" y="2238"/>
                  </a:lnTo>
                  <a:lnTo>
                    <a:pt x="446" y="2343"/>
                  </a:lnTo>
                  <a:lnTo>
                    <a:pt x="509" y="2494"/>
                  </a:lnTo>
                  <a:lnTo>
                    <a:pt x="570" y="2869"/>
                  </a:lnTo>
                  <a:lnTo>
                    <a:pt x="616" y="3080"/>
                  </a:lnTo>
                  <a:lnTo>
                    <a:pt x="539" y="2960"/>
                  </a:lnTo>
                  <a:lnTo>
                    <a:pt x="539" y="2764"/>
                  </a:lnTo>
                  <a:lnTo>
                    <a:pt x="385" y="2343"/>
                  </a:lnTo>
                  <a:lnTo>
                    <a:pt x="385" y="2539"/>
                  </a:lnTo>
                  <a:lnTo>
                    <a:pt x="262" y="2192"/>
                  </a:lnTo>
                  <a:lnTo>
                    <a:pt x="77" y="1952"/>
                  </a:lnTo>
                  <a:lnTo>
                    <a:pt x="231" y="2299"/>
                  </a:lnTo>
                  <a:lnTo>
                    <a:pt x="0" y="2072"/>
                  </a:lnTo>
                  <a:lnTo>
                    <a:pt x="154" y="2299"/>
                  </a:lnTo>
                  <a:lnTo>
                    <a:pt x="15" y="2223"/>
                  </a:lnTo>
                  <a:lnTo>
                    <a:pt x="184" y="2494"/>
                  </a:lnTo>
                  <a:lnTo>
                    <a:pt x="62" y="2374"/>
                  </a:lnTo>
                  <a:lnTo>
                    <a:pt x="107" y="2509"/>
                  </a:lnTo>
                  <a:lnTo>
                    <a:pt x="215" y="2659"/>
                  </a:lnTo>
                  <a:lnTo>
                    <a:pt x="277" y="2764"/>
                  </a:lnTo>
                  <a:lnTo>
                    <a:pt x="77" y="2584"/>
                  </a:lnTo>
                  <a:lnTo>
                    <a:pt x="184" y="2780"/>
                  </a:lnTo>
                  <a:lnTo>
                    <a:pt x="462" y="3065"/>
                  </a:lnTo>
                  <a:lnTo>
                    <a:pt x="647" y="3200"/>
                  </a:lnTo>
                  <a:lnTo>
                    <a:pt x="755" y="3290"/>
                  </a:lnTo>
                  <a:lnTo>
                    <a:pt x="616" y="3231"/>
                  </a:lnTo>
                  <a:lnTo>
                    <a:pt x="847" y="3470"/>
                  </a:lnTo>
                  <a:lnTo>
                    <a:pt x="353" y="3139"/>
                  </a:lnTo>
                  <a:lnTo>
                    <a:pt x="601" y="3395"/>
                  </a:lnTo>
                  <a:lnTo>
                    <a:pt x="246" y="3184"/>
                  </a:lnTo>
                  <a:lnTo>
                    <a:pt x="446" y="3410"/>
                  </a:lnTo>
                  <a:lnTo>
                    <a:pt x="262" y="3335"/>
                  </a:lnTo>
                  <a:lnTo>
                    <a:pt x="477" y="3501"/>
                  </a:lnTo>
                  <a:lnTo>
                    <a:pt x="647" y="3606"/>
                  </a:lnTo>
                  <a:lnTo>
                    <a:pt x="339" y="3470"/>
                  </a:lnTo>
                  <a:lnTo>
                    <a:pt x="369" y="3545"/>
                  </a:lnTo>
                  <a:lnTo>
                    <a:pt x="785" y="3726"/>
                  </a:lnTo>
                  <a:lnTo>
                    <a:pt x="1033" y="3772"/>
                  </a:lnTo>
                  <a:lnTo>
                    <a:pt x="1264" y="3846"/>
                  </a:lnTo>
                  <a:lnTo>
                    <a:pt x="1356" y="3921"/>
                  </a:lnTo>
                  <a:lnTo>
                    <a:pt x="1264" y="3905"/>
                  </a:lnTo>
                  <a:lnTo>
                    <a:pt x="1063" y="3816"/>
                  </a:lnTo>
                  <a:lnTo>
                    <a:pt x="724" y="3756"/>
                  </a:lnTo>
                  <a:lnTo>
                    <a:pt x="663" y="3785"/>
                  </a:lnTo>
                  <a:lnTo>
                    <a:pt x="1033" y="3876"/>
                  </a:lnTo>
                  <a:lnTo>
                    <a:pt x="493" y="3846"/>
                  </a:lnTo>
                  <a:lnTo>
                    <a:pt x="785" y="3905"/>
                  </a:lnTo>
                  <a:lnTo>
                    <a:pt x="369" y="3921"/>
                  </a:lnTo>
                  <a:lnTo>
                    <a:pt x="678" y="3967"/>
                  </a:lnTo>
                  <a:lnTo>
                    <a:pt x="416" y="4027"/>
                  </a:lnTo>
                  <a:lnTo>
                    <a:pt x="801" y="4027"/>
                  </a:lnTo>
                  <a:lnTo>
                    <a:pt x="631" y="4102"/>
                  </a:lnTo>
                  <a:lnTo>
                    <a:pt x="1017" y="4056"/>
                  </a:lnTo>
                  <a:lnTo>
                    <a:pt x="862" y="4132"/>
                  </a:lnTo>
                  <a:lnTo>
                    <a:pt x="1449" y="4102"/>
                  </a:lnTo>
                  <a:lnTo>
                    <a:pt x="941" y="4298"/>
                  </a:lnTo>
                  <a:lnTo>
                    <a:pt x="785" y="4402"/>
                  </a:lnTo>
                  <a:lnTo>
                    <a:pt x="1603" y="4236"/>
                  </a:lnTo>
                  <a:lnTo>
                    <a:pt x="1310" y="4402"/>
                  </a:lnTo>
                  <a:lnTo>
                    <a:pt x="1156" y="4613"/>
                  </a:lnTo>
                  <a:lnTo>
                    <a:pt x="1110" y="4777"/>
                  </a:lnTo>
                  <a:lnTo>
                    <a:pt x="1341" y="4553"/>
                  </a:lnTo>
                  <a:lnTo>
                    <a:pt x="1633" y="4357"/>
                  </a:lnTo>
                  <a:lnTo>
                    <a:pt x="1788" y="4267"/>
                  </a:lnTo>
                  <a:lnTo>
                    <a:pt x="1895" y="4252"/>
                  </a:lnTo>
                  <a:lnTo>
                    <a:pt x="1741" y="4418"/>
                  </a:lnTo>
                  <a:lnTo>
                    <a:pt x="1942" y="4387"/>
                  </a:lnTo>
                  <a:lnTo>
                    <a:pt x="2035" y="4298"/>
                  </a:lnTo>
                  <a:lnTo>
                    <a:pt x="2311" y="4219"/>
                  </a:lnTo>
                  <a:lnTo>
                    <a:pt x="2296" y="4235"/>
                  </a:lnTo>
                  <a:lnTo>
                    <a:pt x="2265" y="3995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Freeform 113"/>
            <p:cNvSpPr>
              <a:spLocks noChangeAspect="1"/>
            </p:cNvSpPr>
            <p:nvPr/>
          </p:nvSpPr>
          <p:spPr bwMode="auto">
            <a:xfrm>
              <a:off x="363" y="3209"/>
              <a:ext cx="986" cy="267"/>
            </a:xfrm>
            <a:custGeom>
              <a:avLst/>
              <a:gdLst/>
              <a:ahLst/>
              <a:cxnLst>
                <a:cxn ang="0">
                  <a:pos x="3464" y="782"/>
                </a:cxn>
                <a:cxn ang="0">
                  <a:pos x="551" y="762"/>
                </a:cxn>
                <a:cxn ang="0">
                  <a:pos x="377" y="702"/>
                </a:cxn>
                <a:cxn ang="0">
                  <a:pos x="265" y="610"/>
                </a:cxn>
                <a:cxn ang="0">
                  <a:pos x="224" y="538"/>
                </a:cxn>
                <a:cxn ang="0">
                  <a:pos x="193" y="468"/>
                </a:cxn>
                <a:cxn ang="0">
                  <a:pos x="183" y="356"/>
                </a:cxn>
                <a:cxn ang="0">
                  <a:pos x="224" y="274"/>
                </a:cxn>
                <a:cxn ang="0">
                  <a:pos x="265" y="305"/>
                </a:cxn>
                <a:cxn ang="0">
                  <a:pos x="396" y="346"/>
                </a:cxn>
                <a:cxn ang="0">
                  <a:pos x="498" y="315"/>
                </a:cxn>
                <a:cxn ang="0">
                  <a:pos x="551" y="223"/>
                </a:cxn>
                <a:cxn ang="0">
                  <a:pos x="520" y="102"/>
                </a:cxn>
                <a:cxn ang="0">
                  <a:pos x="478" y="51"/>
                </a:cxn>
                <a:cxn ang="0">
                  <a:pos x="418" y="20"/>
                </a:cxn>
                <a:cxn ang="0">
                  <a:pos x="346" y="0"/>
                </a:cxn>
                <a:cxn ang="0">
                  <a:pos x="244" y="20"/>
                </a:cxn>
                <a:cxn ang="0">
                  <a:pos x="173" y="61"/>
                </a:cxn>
                <a:cxn ang="0">
                  <a:pos x="81" y="193"/>
                </a:cxn>
                <a:cxn ang="0">
                  <a:pos x="20" y="244"/>
                </a:cxn>
                <a:cxn ang="0">
                  <a:pos x="0" y="356"/>
                </a:cxn>
                <a:cxn ang="0">
                  <a:pos x="0" y="487"/>
                </a:cxn>
                <a:cxn ang="0">
                  <a:pos x="102" y="651"/>
                </a:cxn>
                <a:cxn ang="0">
                  <a:pos x="224" y="772"/>
                </a:cxn>
                <a:cxn ang="0">
                  <a:pos x="326" y="833"/>
                </a:cxn>
                <a:cxn ang="0">
                  <a:pos x="428" y="874"/>
                </a:cxn>
                <a:cxn ang="0">
                  <a:pos x="520" y="894"/>
                </a:cxn>
                <a:cxn ang="0">
                  <a:pos x="3464" y="894"/>
                </a:cxn>
                <a:cxn ang="0">
                  <a:pos x="3464" y="925"/>
                </a:cxn>
                <a:cxn ang="0">
                  <a:pos x="3464" y="782"/>
                </a:cxn>
              </a:cxnLst>
              <a:rect l="0" t="0" r="r" b="b"/>
              <a:pathLst>
                <a:path w="3464" h="925">
                  <a:moveTo>
                    <a:pt x="3464" y="782"/>
                  </a:moveTo>
                  <a:lnTo>
                    <a:pt x="551" y="762"/>
                  </a:lnTo>
                  <a:lnTo>
                    <a:pt x="377" y="702"/>
                  </a:lnTo>
                  <a:lnTo>
                    <a:pt x="265" y="610"/>
                  </a:lnTo>
                  <a:lnTo>
                    <a:pt x="224" y="538"/>
                  </a:lnTo>
                  <a:lnTo>
                    <a:pt x="193" y="468"/>
                  </a:lnTo>
                  <a:lnTo>
                    <a:pt x="183" y="356"/>
                  </a:lnTo>
                  <a:lnTo>
                    <a:pt x="224" y="274"/>
                  </a:lnTo>
                  <a:lnTo>
                    <a:pt x="265" y="305"/>
                  </a:lnTo>
                  <a:lnTo>
                    <a:pt x="396" y="346"/>
                  </a:lnTo>
                  <a:lnTo>
                    <a:pt x="498" y="315"/>
                  </a:lnTo>
                  <a:lnTo>
                    <a:pt x="551" y="223"/>
                  </a:lnTo>
                  <a:lnTo>
                    <a:pt x="520" y="102"/>
                  </a:lnTo>
                  <a:lnTo>
                    <a:pt x="478" y="51"/>
                  </a:lnTo>
                  <a:lnTo>
                    <a:pt x="418" y="20"/>
                  </a:lnTo>
                  <a:lnTo>
                    <a:pt x="346" y="0"/>
                  </a:lnTo>
                  <a:lnTo>
                    <a:pt x="244" y="20"/>
                  </a:lnTo>
                  <a:lnTo>
                    <a:pt x="173" y="61"/>
                  </a:lnTo>
                  <a:lnTo>
                    <a:pt x="81" y="193"/>
                  </a:lnTo>
                  <a:lnTo>
                    <a:pt x="20" y="244"/>
                  </a:lnTo>
                  <a:lnTo>
                    <a:pt x="0" y="356"/>
                  </a:lnTo>
                  <a:lnTo>
                    <a:pt x="0" y="487"/>
                  </a:lnTo>
                  <a:lnTo>
                    <a:pt x="102" y="651"/>
                  </a:lnTo>
                  <a:lnTo>
                    <a:pt x="224" y="772"/>
                  </a:lnTo>
                  <a:lnTo>
                    <a:pt x="326" y="833"/>
                  </a:lnTo>
                  <a:lnTo>
                    <a:pt x="428" y="874"/>
                  </a:lnTo>
                  <a:lnTo>
                    <a:pt x="520" y="894"/>
                  </a:lnTo>
                  <a:lnTo>
                    <a:pt x="3464" y="894"/>
                  </a:lnTo>
                  <a:lnTo>
                    <a:pt x="3464" y="925"/>
                  </a:lnTo>
                  <a:lnTo>
                    <a:pt x="3464" y="782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2" name="Freeform 114"/>
            <p:cNvSpPr>
              <a:spLocks noChangeAspect="1"/>
            </p:cNvSpPr>
            <p:nvPr/>
          </p:nvSpPr>
          <p:spPr bwMode="auto">
            <a:xfrm>
              <a:off x="393" y="3026"/>
              <a:ext cx="195" cy="180"/>
            </a:xfrm>
            <a:custGeom>
              <a:avLst/>
              <a:gdLst/>
              <a:ahLst/>
              <a:cxnLst>
                <a:cxn ang="0">
                  <a:pos x="0" y="620"/>
                </a:cxn>
                <a:cxn ang="0">
                  <a:pos x="40" y="570"/>
                </a:cxn>
                <a:cxn ang="0">
                  <a:pos x="71" y="529"/>
                </a:cxn>
                <a:cxn ang="0">
                  <a:pos x="112" y="468"/>
                </a:cxn>
                <a:cxn ang="0">
                  <a:pos x="122" y="417"/>
                </a:cxn>
                <a:cxn ang="0">
                  <a:pos x="122" y="366"/>
                </a:cxn>
                <a:cxn ang="0">
                  <a:pos x="91" y="305"/>
                </a:cxn>
                <a:cxn ang="0">
                  <a:pos x="61" y="254"/>
                </a:cxn>
                <a:cxn ang="0">
                  <a:pos x="40" y="214"/>
                </a:cxn>
                <a:cxn ang="0">
                  <a:pos x="61" y="194"/>
                </a:cxn>
                <a:cxn ang="0">
                  <a:pos x="112" y="163"/>
                </a:cxn>
                <a:cxn ang="0">
                  <a:pos x="143" y="163"/>
                </a:cxn>
                <a:cxn ang="0">
                  <a:pos x="204" y="163"/>
                </a:cxn>
                <a:cxn ang="0">
                  <a:pos x="245" y="194"/>
                </a:cxn>
                <a:cxn ang="0">
                  <a:pos x="275" y="194"/>
                </a:cxn>
                <a:cxn ang="0">
                  <a:pos x="296" y="184"/>
                </a:cxn>
                <a:cxn ang="0">
                  <a:pos x="296" y="153"/>
                </a:cxn>
                <a:cxn ang="0">
                  <a:pos x="325" y="122"/>
                </a:cxn>
                <a:cxn ang="0">
                  <a:pos x="347" y="82"/>
                </a:cxn>
                <a:cxn ang="0">
                  <a:pos x="407" y="71"/>
                </a:cxn>
                <a:cxn ang="0">
                  <a:pos x="488" y="71"/>
                </a:cxn>
                <a:cxn ang="0">
                  <a:pos x="529" y="61"/>
                </a:cxn>
                <a:cxn ang="0">
                  <a:pos x="601" y="20"/>
                </a:cxn>
                <a:cxn ang="0">
                  <a:pos x="631" y="0"/>
                </a:cxn>
                <a:cxn ang="0">
                  <a:pos x="662" y="0"/>
                </a:cxn>
                <a:cxn ang="0">
                  <a:pos x="682" y="41"/>
                </a:cxn>
                <a:cxn ang="0">
                  <a:pos x="652" y="82"/>
                </a:cxn>
                <a:cxn ang="0">
                  <a:pos x="611" y="122"/>
                </a:cxn>
                <a:cxn ang="0">
                  <a:pos x="580" y="153"/>
                </a:cxn>
                <a:cxn ang="0">
                  <a:pos x="560" y="204"/>
                </a:cxn>
                <a:cxn ang="0">
                  <a:pos x="519" y="274"/>
                </a:cxn>
                <a:cxn ang="0">
                  <a:pos x="478" y="305"/>
                </a:cxn>
                <a:cxn ang="0">
                  <a:pos x="417" y="346"/>
                </a:cxn>
                <a:cxn ang="0">
                  <a:pos x="478" y="407"/>
                </a:cxn>
                <a:cxn ang="0">
                  <a:pos x="499" y="458"/>
                </a:cxn>
                <a:cxn ang="0">
                  <a:pos x="499" y="529"/>
                </a:cxn>
                <a:cxn ang="0">
                  <a:pos x="449" y="600"/>
                </a:cxn>
                <a:cxn ang="0">
                  <a:pos x="386" y="560"/>
                </a:cxn>
                <a:cxn ang="0">
                  <a:pos x="347" y="529"/>
                </a:cxn>
                <a:cxn ang="0">
                  <a:pos x="285" y="518"/>
                </a:cxn>
                <a:cxn ang="0">
                  <a:pos x="223" y="529"/>
                </a:cxn>
                <a:cxn ang="0">
                  <a:pos x="223" y="529"/>
                </a:cxn>
                <a:cxn ang="0">
                  <a:pos x="0" y="620"/>
                </a:cxn>
              </a:cxnLst>
              <a:rect l="0" t="0" r="r" b="b"/>
              <a:pathLst>
                <a:path w="682" h="620">
                  <a:moveTo>
                    <a:pt x="0" y="620"/>
                  </a:moveTo>
                  <a:lnTo>
                    <a:pt x="40" y="570"/>
                  </a:lnTo>
                  <a:lnTo>
                    <a:pt x="71" y="529"/>
                  </a:lnTo>
                  <a:lnTo>
                    <a:pt x="112" y="468"/>
                  </a:lnTo>
                  <a:lnTo>
                    <a:pt x="122" y="417"/>
                  </a:lnTo>
                  <a:lnTo>
                    <a:pt x="122" y="366"/>
                  </a:lnTo>
                  <a:lnTo>
                    <a:pt x="91" y="305"/>
                  </a:lnTo>
                  <a:lnTo>
                    <a:pt x="61" y="254"/>
                  </a:lnTo>
                  <a:lnTo>
                    <a:pt x="40" y="214"/>
                  </a:lnTo>
                  <a:lnTo>
                    <a:pt x="61" y="194"/>
                  </a:lnTo>
                  <a:lnTo>
                    <a:pt x="112" y="163"/>
                  </a:lnTo>
                  <a:lnTo>
                    <a:pt x="143" y="163"/>
                  </a:lnTo>
                  <a:lnTo>
                    <a:pt x="204" y="163"/>
                  </a:lnTo>
                  <a:lnTo>
                    <a:pt x="245" y="194"/>
                  </a:lnTo>
                  <a:lnTo>
                    <a:pt x="275" y="194"/>
                  </a:lnTo>
                  <a:lnTo>
                    <a:pt x="296" y="184"/>
                  </a:lnTo>
                  <a:lnTo>
                    <a:pt x="296" y="153"/>
                  </a:lnTo>
                  <a:lnTo>
                    <a:pt x="325" y="122"/>
                  </a:lnTo>
                  <a:lnTo>
                    <a:pt x="347" y="82"/>
                  </a:lnTo>
                  <a:lnTo>
                    <a:pt x="407" y="71"/>
                  </a:lnTo>
                  <a:lnTo>
                    <a:pt x="488" y="71"/>
                  </a:lnTo>
                  <a:lnTo>
                    <a:pt x="529" y="61"/>
                  </a:lnTo>
                  <a:lnTo>
                    <a:pt x="601" y="20"/>
                  </a:lnTo>
                  <a:lnTo>
                    <a:pt x="631" y="0"/>
                  </a:lnTo>
                  <a:lnTo>
                    <a:pt x="662" y="0"/>
                  </a:lnTo>
                  <a:lnTo>
                    <a:pt x="682" y="41"/>
                  </a:lnTo>
                  <a:lnTo>
                    <a:pt x="652" y="82"/>
                  </a:lnTo>
                  <a:lnTo>
                    <a:pt x="611" y="122"/>
                  </a:lnTo>
                  <a:lnTo>
                    <a:pt x="580" y="153"/>
                  </a:lnTo>
                  <a:lnTo>
                    <a:pt x="560" y="204"/>
                  </a:lnTo>
                  <a:lnTo>
                    <a:pt x="519" y="274"/>
                  </a:lnTo>
                  <a:lnTo>
                    <a:pt x="478" y="305"/>
                  </a:lnTo>
                  <a:lnTo>
                    <a:pt x="417" y="346"/>
                  </a:lnTo>
                  <a:lnTo>
                    <a:pt x="478" y="407"/>
                  </a:lnTo>
                  <a:lnTo>
                    <a:pt x="499" y="458"/>
                  </a:lnTo>
                  <a:lnTo>
                    <a:pt x="499" y="529"/>
                  </a:lnTo>
                  <a:lnTo>
                    <a:pt x="449" y="600"/>
                  </a:lnTo>
                  <a:lnTo>
                    <a:pt x="386" y="560"/>
                  </a:lnTo>
                  <a:lnTo>
                    <a:pt x="347" y="529"/>
                  </a:lnTo>
                  <a:lnTo>
                    <a:pt x="285" y="518"/>
                  </a:lnTo>
                  <a:lnTo>
                    <a:pt x="223" y="529"/>
                  </a:lnTo>
                  <a:lnTo>
                    <a:pt x="223" y="529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3" name="Group 115"/>
            <p:cNvGrpSpPr>
              <a:grpSpLocks noChangeAspect="1"/>
            </p:cNvGrpSpPr>
            <p:nvPr/>
          </p:nvGrpSpPr>
          <p:grpSpPr bwMode="auto">
            <a:xfrm>
              <a:off x="132" y="3222"/>
              <a:ext cx="252" cy="263"/>
              <a:chOff x="136" y="3496"/>
              <a:chExt cx="279" cy="290"/>
            </a:xfrm>
          </p:grpSpPr>
          <p:sp>
            <p:nvSpPr>
              <p:cNvPr id="188" name="Freeform 116"/>
              <p:cNvSpPr>
                <a:spLocks noChangeAspect="1"/>
              </p:cNvSpPr>
              <p:nvPr/>
            </p:nvSpPr>
            <p:spPr bwMode="auto">
              <a:xfrm>
                <a:off x="142" y="3626"/>
                <a:ext cx="141" cy="148"/>
              </a:xfrm>
              <a:custGeom>
                <a:avLst/>
                <a:gdLst/>
                <a:ahLst/>
                <a:cxnLst>
                  <a:cxn ang="0">
                    <a:pos x="449" y="9"/>
                  </a:cxn>
                  <a:cxn ang="0">
                    <a:pos x="357" y="111"/>
                  </a:cxn>
                  <a:cxn ang="0">
                    <a:pos x="296" y="193"/>
                  </a:cxn>
                  <a:cxn ang="0">
                    <a:pos x="235" y="305"/>
                  </a:cxn>
                  <a:cxn ang="0">
                    <a:pos x="194" y="376"/>
                  </a:cxn>
                  <a:cxn ang="0">
                    <a:pos x="173" y="447"/>
                  </a:cxn>
                  <a:cxn ang="0">
                    <a:pos x="163" y="467"/>
                  </a:cxn>
                  <a:cxn ang="0">
                    <a:pos x="0" y="467"/>
                  </a:cxn>
                  <a:cxn ang="0">
                    <a:pos x="0" y="406"/>
                  </a:cxn>
                  <a:cxn ang="0">
                    <a:pos x="0" y="356"/>
                  </a:cxn>
                  <a:cxn ang="0">
                    <a:pos x="0" y="305"/>
                  </a:cxn>
                  <a:cxn ang="0">
                    <a:pos x="32" y="265"/>
                  </a:cxn>
                  <a:cxn ang="0">
                    <a:pos x="92" y="234"/>
                  </a:cxn>
                  <a:cxn ang="0">
                    <a:pos x="194" y="183"/>
                  </a:cxn>
                  <a:cxn ang="0">
                    <a:pos x="275" y="132"/>
                  </a:cxn>
                  <a:cxn ang="0">
                    <a:pos x="347" y="62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49" y="9"/>
                  </a:cxn>
                </a:cxnLst>
                <a:rect l="0" t="0" r="r" b="b"/>
                <a:pathLst>
                  <a:path w="449" h="467">
                    <a:moveTo>
                      <a:pt x="449" y="9"/>
                    </a:moveTo>
                    <a:lnTo>
                      <a:pt x="357" y="111"/>
                    </a:lnTo>
                    <a:lnTo>
                      <a:pt x="296" y="193"/>
                    </a:lnTo>
                    <a:lnTo>
                      <a:pt x="235" y="305"/>
                    </a:lnTo>
                    <a:lnTo>
                      <a:pt x="194" y="376"/>
                    </a:lnTo>
                    <a:lnTo>
                      <a:pt x="173" y="447"/>
                    </a:lnTo>
                    <a:lnTo>
                      <a:pt x="163" y="467"/>
                    </a:lnTo>
                    <a:lnTo>
                      <a:pt x="0" y="467"/>
                    </a:lnTo>
                    <a:lnTo>
                      <a:pt x="0" y="406"/>
                    </a:lnTo>
                    <a:lnTo>
                      <a:pt x="0" y="356"/>
                    </a:lnTo>
                    <a:lnTo>
                      <a:pt x="0" y="305"/>
                    </a:lnTo>
                    <a:lnTo>
                      <a:pt x="32" y="265"/>
                    </a:lnTo>
                    <a:lnTo>
                      <a:pt x="92" y="234"/>
                    </a:lnTo>
                    <a:lnTo>
                      <a:pt x="194" y="183"/>
                    </a:lnTo>
                    <a:lnTo>
                      <a:pt x="275" y="132"/>
                    </a:lnTo>
                    <a:lnTo>
                      <a:pt x="347" y="62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49" y="9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17"/>
              <p:cNvSpPr>
                <a:spLocks noChangeAspect="1"/>
              </p:cNvSpPr>
              <p:nvPr/>
            </p:nvSpPr>
            <p:spPr bwMode="auto">
              <a:xfrm>
                <a:off x="254" y="3638"/>
                <a:ext cx="74" cy="148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31" y="193"/>
                  </a:cxn>
                  <a:cxn ang="0">
                    <a:pos x="0" y="285"/>
                  </a:cxn>
                  <a:cxn ang="0">
                    <a:pos x="0" y="377"/>
                  </a:cxn>
                  <a:cxn ang="0">
                    <a:pos x="41" y="437"/>
                  </a:cxn>
                  <a:cxn ang="0">
                    <a:pos x="111" y="458"/>
                  </a:cxn>
                  <a:cxn ang="0">
                    <a:pos x="172" y="437"/>
                  </a:cxn>
                  <a:cxn ang="0">
                    <a:pos x="213" y="397"/>
                  </a:cxn>
                  <a:cxn ang="0">
                    <a:pos x="235" y="346"/>
                  </a:cxn>
                  <a:cxn ang="0">
                    <a:pos x="163" y="356"/>
                  </a:cxn>
                  <a:cxn ang="0">
                    <a:pos x="101" y="315"/>
                  </a:cxn>
                  <a:cxn ang="0">
                    <a:pos x="82" y="264"/>
                  </a:cxn>
                  <a:cxn ang="0">
                    <a:pos x="111" y="143"/>
                  </a:cxn>
                  <a:cxn ang="0">
                    <a:pos x="91" y="152"/>
                  </a:cxn>
                  <a:cxn ang="0">
                    <a:pos x="153" y="0"/>
                  </a:cxn>
                </a:cxnLst>
                <a:rect l="0" t="0" r="r" b="b"/>
                <a:pathLst>
                  <a:path w="235" h="458">
                    <a:moveTo>
                      <a:pt x="153" y="0"/>
                    </a:moveTo>
                    <a:lnTo>
                      <a:pt x="31" y="193"/>
                    </a:lnTo>
                    <a:lnTo>
                      <a:pt x="0" y="285"/>
                    </a:lnTo>
                    <a:lnTo>
                      <a:pt x="0" y="377"/>
                    </a:lnTo>
                    <a:lnTo>
                      <a:pt x="41" y="437"/>
                    </a:lnTo>
                    <a:lnTo>
                      <a:pt x="111" y="458"/>
                    </a:lnTo>
                    <a:lnTo>
                      <a:pt x="172" y="437"/>
                    </a:lnTo>
                    <a:lnTo>
                      <a:pt x="213" y="397"/>
                    </a:lnTo>
                    <a:lnTo>
                      <a:pt x="235" y="346"/>
                    </a:lnTo>
                    <a:lnTo>
                      <a:pt x="163" y="356"/>
                    </a:lnTo>
                    <a:lnTo>
                      <a:pt x="101" y="315"/>
                    </a:lnTo>
                    <a:lnTo>
                      <a:pt x="82" y="264"/>
                    </a:lnTo>
                    <a:lnTo>
                      <a:pt x="111" y="143"/>
                    </a:lnTo>
                    <a:lnTo>
                      <a:pt x="91" y="15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18"/>
              <p:cNvSpPr>
                <a:spLocks noChangeAspect="1"/>
              </p:cNvSpPr>
              <p:nvPr/>
            </p:nvSpPr>
            <p:spPr bwMode="auto">
              <a:xfrm>
                <a:off x="335" y="3638"/>
                <a:ext cx="80" cy="14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25"/>
                  </a:cxn>
                  <a:cxn ang="0">
                    <a:pos x="31" y="336"/>
                  </a:cxn>
                  <a:cxn ang="0">
                    <a:pos x="102" y="407"/>
                  </a:cxn>
                  <a:cxn ang="0">
                    <a:pos x="163" y="438"/>
                  </a:cxn>
                  <a:cxn ang="0">
                    <a:pos x="245" y="416"/>
                  </a:cxn>
                  <a:cxn ang="0">
                    <a:pos x="255" y="387"/>
                  </a:cxn>
                  <a:cxn ang="0">
                    <a:pos x="255" y="295"/>
                  </a:cxn>
                  <a:cxn ang="0">
                    <a:pos x="153" y="305"/>
                  </a:cxn>
                  <a:cxn ang="0">
                    <a:pos x="112" y="285"/>
                  </a:cxn>
                  <a:cxn ang="0">
                    <a:pos x="51" y="254"/>
                  </a:cxn>
                  <a:cxn ang="0">
                    <a:pos x="41" y="225"/>
                  </a:cxn>
                  <a:cxn ang="0">
                    <a:pos x="21" y="143"/>
                  </a:cxn>
                  <a:cxn ang="0">
                    <a:pos x="21" y="0"/>
                  </a:cxn>
                </a:cxnLst>
                <a:rect l="0" t="0" r="r" b="b"/>
                <a:pathLst>
                  <a:path w="255" h="438">
                    <a:moveTo>
                      <a:pt x="21" y="0"/>
                    </a:moveTo>
                    <a:lnTo>
                      <a:pt x="0" y="225"/>
                    </a:lnTo>
                    <a:lnTo>
                      <a:pt x="31" y="336"/>
                    </a:lnTo>
                    <a:lnTo>
                      <a:pt x="102" y="407"/>
                    </a:lnTo>
                    <a:lnTo>
                      <a:pt x="163" y="438"/>
                    </a:lnTo>
                    <a:lnTo>
                      <a:pt x="245" y="416"/>
                    </a:lnTo>
                    <a:lnTo>
                      <a:pt x="255" y="387"/>
                    </a:lnTo>
                    <a:lnTo>
                      <a:pt x="255" y="295"/>
                    </a:lnTo>
                    <a:lnTo>
                      <a:pt x="153" y="305"/>
                    </a:lnTo>
                    <a:lnTo>
                      <a:pt x="112" y="285"/>
                    </a:lnTo>
                    <a:lnTo>
                      <a:pt x="51" y="254"/>
                    </a:lnTo>
                    <a:lnTo>
                      <a:pt x="41" y="225"/>
                    </a:lnTo>
                    <a:lnTo>
                      <a:pt x="21" y="14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19"/>
              <p:cNvSpPr>
                <a:spLocks noChangeAspect="1"/>
              </p:cNvSpPr>
              <p:nvPr/>
            </p:nvSpPr>
            <p:spPr bwMode="auto">
              <a:xfrm>
                <a:off x="286" y="3525"/>
                <a:ext cx="104" cy="97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285"/>
                  </a:cxn>
                  <a:cxn ang="0">
                    <a:pos x="41" y="305"/>
                  </a:cxn>
                  <a:cxn ang="0">
                    <a:pos x="184" y="305"/>
                  </a:cxn>
                  <a:cxn ang="0">
                    <a:pos x="214" y="214"/>
                  </a:cxn>
                  <a:cxn ang="0">
                    <a:pos x="245" y="143"/>
                  </a:cxn>
                  <a:cxn ang="0">
                    <a:pos x="306" y="41"/>
                  </a:cxn>
                  <a:cxn ang="0">
                    <a:pos x="327" y="10"/>
                  </a:cxn>
                  <a:cxn ang="0">
                    <a:pos x="327" y="0"/>
                  </a:cxn>
                  <a:cxn ang="0">
                    <a:pos x="225" y="51"/>
                  </a:cxn>
                  <a:cxn ang="0">
                    <a:pos x="184" y="92"/>
                  </a:cxn>
                  <a:cxn ang="0">
                    <a:pos x="41" y="102"/>
                  </a:cxn>
                  <a:cxn ang="0">
                    <a:pos x="41" y="102"/>
                  </a:cxn>
                  <a:cxn ang="0">
                    <a:pos x="0" y="112"/>
                  </a:cxn>
                </a:cxnLst>
                <a:rect l="0" t="0" r="r" b="b"/>
                <a:pathLst>
                  <a:path w="327" h="305">
                    <a:moveTo>
                      <a:pt x="0" y="112"/>
                    </a:moveTo>
                    <a:lnTo>
                      <a:pt x="0" y="285"/>
                    </a:lnTo>
                    <a:lnTo>
                      <a:pt x="41" y="305"/>
                    </a:lnTo>
                    <a:lnTo>
                      <a:pt x="184" y="305"/>
                    </a:lnTo>
                    <a:lnTo>
                      <a:pt x="214" y="214"/>
                    </a:lnTo>
                    <a:lnTo>
                      <a:pt x="245" y="143"/>
                    </a:lnTo>
                    <a:lnTo>
                      <a:pt x="306" y="41"/>
                    </a:lnTo>
                    <a:lnTo>
                      <a:pt x="327" y="10"/>
                    </a:lnTo>
                    <a:lnTo>
                      <a:pt x="327" y="0"/>
                    </a:lnTo>
                    <a:lnTo>
                      <a:pt x="225" y="51"/>
                    </a:lnTo>
                    <a:lnTo>
                      <a:pt x="184" y="92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20"/>
              <p:cNvSpPr>
                <a:spLocks noChangeAspect="1"/>
              </p:cNvSpPr>
              <p:nvPr/>
            </p:nvSpPr>
            <p:spPr bwMode="auto">
              <a:xfrm>
                <a:off x="136" y="3594"/>
                <a:ext cx="137" cy="6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61" y="20"/>
                  </a:cxn>
                  <a:cxn ang="0">
                    <a:pos x="40" y="40"/>
                  </a:cxn>
                  <a:cxn ang="0">
                    <a:pos x="0" y="61"/>
                  </a:cxn>
                  <a:cxn ang="0">
                    <a:pos x="20" y="112"/>
                  </a:cxn>
                  <a:cxn ang="0">
                    <a:pos x="40" y="163"/>
                  </a:cxn>
                  <a:cxn ang="0">
                    <a:pos x="102" y="193"/>
                  </a:cxn>
                  <a:cxn ang="0">
                    <a:pos x="163" y="193"/>
                  </a:cxn>
                  <a:cxn ang="0">
                    <a:pos x="285" y="142"/>
                  </a:cxn>
                  <a:cxn ang="0">
                    <a:pos x="438" y="30"/>
                  </a:cxn>
                  <a:cxn ang="0">
                    <a:pos x="296" y="103"/>
                  </a:cxn>
                  <a:cxn ang="0">
                    <a:pos x="193" y="122"/>
                  </a:cxn>
                  <a:cxn ang="0">
                    <a:pos x="122" y="91"/>
                  </a:cxn>
                  <a:cxn ang="0">
                    <a:pos x="122" y="50"/>
                  </a:cxn>
                  <a:cxn ang="0">
                    <a:pos x="132" y="50"/>
                  </a:cxn>
                  <a:cxn ang="0">
                    <a:pos x="132" y="0"/>
                  </a:cxn>
                </a:cxnLst>
                <a:rect l="0" t="0" r="r" b="b"/>
                <a:pathLst>
                  <a:path w="438" h="193">
                    <a:moveTo>
                      <a:pt x="132" y="0"/>
                    </a:moveTo>
                    <a:lnTo>
                      <a:pt x="61" y="20"/>
                    </a:lnTo>
                    <a:lnTo>
                      <a:pt x="40" y="40"/>
                    </a:lnTo>
                    <a:lnTo>
                      <a:pt x="0" y="61"/>
                    </a:lnTo>
                    <a:lnTo>
                      <a:pt x="20" y="112"/>
                    </a:lnTo>
                    <a:lnTo>
                      <a:pt x="40" y="163"/>
                    </a:lnTo>
                    <a:lnTo>
                      <a:pt x="102" y="193"/>
                    </a:lnTo>
                    <a:lnTo>
                      <a:pt x="163" y="193"/>
                    </a:lnTo>
                    <a:lnTo>
                      <a:pt x="285" y="142"/>
                    </a:lnTo>
                    <a:lnTo>
                      <a:pt x="438" y="30"/>
                    </a:lnTo>
                    <a:lnTo>
                      <a:pt x="296" y="103"/>
                    </a:lnTo>
                    <a:lnTo>
                      <a:pt x="193" y="122"/>
                    </a:lnTo>
                    <a:lnTo>
                      <a:pt x="122" y="91"/>
                    </a:lnTo>
                    <a:lnTo>
                      <a:pt x="122" y="50"/>
                    </a:lnTo>
                    <a:lnTo>
                      <a:pt x="132" y="5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21"/>
              <p:cNvSpPr>
                <a:spLocks noChangeAspect="1"/>
              </p:cNvSpPr>
              <p:nvPr/>
            </p:nvSpPr>
            <p:spPr bwMode="auto">
              <a:xfrm>
                <a:off x="142" y="3496"/>
                <a:ext cx="131" cy="85"/>
              </a:xfrm>
              <a:custGeom>
                <a:avLst/>
                <a:gdLst/>
                <a:ahLst/>
                <a:cxnLst>
                  <a:cxn ang="0">
                    <a:pos x="418" y="244"/>
                  </a:cxn>
                  <a:cxn ang="0">
                    <a:pos x="347" y="254"/>
                  </a:cxn>
                  <a:cxn ang="0">
                    <a:pos x="255" y="265"/>
                  </a:cxn>
                  <a:cxn ang="0">
                    <a:pos x="143" y="265"/>
                  </a:cxn>
                  <a:cxn ang="0">
                    <a:pos x="51" y="215"/>
                  </a:cxn>
                  <a:cxn ang="0">
                    <a:pos x="10" y="164"/>
                  </a:cxn>
                  <a:cxn ang="0">
                    <a:pos x="0" y="92"/>
                  </a:cxn>
                  <a:cxn ang="0">
                    <a:pos x="10" y="31"/>
                  </a:cxn>
                  <a:cxn ang="0">
                    <a:pos x="61" y="0"/>
                  </a:cxn>
                  <a:cxn ang="0">
                    <a:pos x="133" y="0"/>
                  </a:cxn>
                  <a:cxn ang="0">
                    <a:pos x="133" y="92"/>
                  </a:cxn>
                  <a:cxn ang="0">
                    <a:pos x="143" y="164"/>
                  </a:cxn>
                  <a:cxn ang="0">
                    <a:pos x="184" y="194"/>
                  </a:cxn>
                  <a:cxn ang="0">
                    <a:pos x="235" y="225"/>
                  </a:cxn>
                  <a:cxn ang="0">
                    <a:pos x="295" y="235"/>
                  </a:cxn>
                  <a:cxn ang="0">
                    <a:pos x="295" y="235"/>
                  </a:cxn>
                  <a:cxn ang="0">
                    <a:pos x="418" y="244"/>
                  </a:cxn>
                </a:cxnLst>
                <a:rect l="0" t="0" r="r" b="b"/>
                <a:pathLst>
                  <a:path w="418" h="265">
                    <a:moveTo>
                      <a:pt x="418" y="244"/>
                    </a:moveTo>
                    <a:lnTo>
                      <a:pt x="347" y="254"/>
                    </a:lnTo>
                    <a:lnTo>
                      <a:pt x="255" y="265"/>
                    </a:lnTo>
                    <a:lnTo>
                      <a:pt x="143" y="265"/>
                    </a:lnTo>
                    <a:lnTo>
                      <a:pt x="51" y="215"/>
                    </a:lnTo>
                    <a:lnTo>
                      <a:pt x="10" y="164"/>
                    </a:lnTo>
                    <a:lnTo>
                      <a:pt x="0" y="92"/>
                    </a:lnTo>
                    <a:lnTo>
                      <a:pt x="10" y="31"/>
                    </a:lnTo>
                    <a:lnTo>
                      <a:pt x="61" y="0"/>
                    </a:lnTo>
                    <a:lnTo>
                      <a:pt x="133" y="0"/>
                    </a:lnTo>
                    <a:lnTo>
                      <a:pt x="133" y="92"/>
                    </a:lnTo>
                    <a:lnTo>
                      <a:pt x="143" y="164"/>
                    </a:lnTo>
                    <a:lnTo>
                      <a:pt x="184" y="194"/>
                    </a:lnTo>
                    <a:lnTo>
                      <a:pt x="235" y="225"/>
                    </a:lnTo>
                    <a:lnTo>
                      <a:pt x="295" y="235"/>
                    </a:lnTo>
                    <a:lnTo>
                      <a:pt x="295" y="235"/>
                    </a:lnTo>
                    <a:lnTo>
                      <a:pt x="418" y="244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34" name="Freeform 122"/>
            <p:cNvSpPr>
              <a:spLocks noChangeAspect="1"/>
            </p:cNvSpPr>
            <p:nvPr/>
          </p:nvSpPr>
          <p:spPr bwMode="auto">
            <a:xfrm>
              <a:off x="486" y="3098"/>
              <a:ext cx="581" cy="289"/>
            </a:xfrm>
            <a:custGeom>
              <a:avLst/>
              <a:gdLst/>
              <a:ahLst/>
              <a:cxnLst>
                <a:cxn ang="0">
                  <a:pos x="224" y="945"/>
                </a:cxn>
                <a:cxn ang="0">
                  <a:pos x="672" y="864"/>
                </a:cxn>
                <a:cxn ang="0">
                  <a:pos x="774" y="915"/>
                </a:cxn>
                <a:cxn ang="0">
                  <a:pos x="846" y="966"/>
                </a:cxn>
                <a:cxn ang="0">
                  <a:pos x="876" y="773"/>
                </a:cxn>
                <a:cxn ang="0">
                  <a:pos x="1070" y="630"/>
                </a:cxn>
                <a:cxn ang="0">
                  <a:pos x="1264" y="803"/>
                </a:cxn>
                <a:cxn ang="0">
                  <a:pos x="1172" y="905"/>
                </a:cxn>
                <a:cxn ang="0">
                  <a:pos x="1142" y="783"/>
                </a:cxn>
                <a:cxn ang="0">
                  <a:pos x="1019" y="794"/>
                </a:cxn>
                <a:cxn ang="0">
                  <a:pos x="1070" y="956"/>
                </a:cxn>
                <a:cxn ang="0">
                  <a:pos x="1324" y="884"/>
                </a:cxn>
                <a:cxn ang="0">
                  <a:pos x="1528" y="1007"/>
                </a:cxn>
                <a:cxn ang="0">
                  <a:pos x="1763" y="945"/>
                </a:cxn>
                <a:cxn ang="0">
                  <a:pos x="1885" y="986"/>
                </a:cxn>
                <a:cxn ang="0">
                  <a:pos x="1998" y="894"/>
                </a:cxn>
                <a:cxn ang="0">
                  <a:pos x="1875" y="854"/>
                </a:cxn>
                <a:cxn ang="0">
                  <a:pos x="1753" y="854"/>
                </a:cxn>
                <a:cxn ang="0">
                  <a:pos x="1692" y="843"/>
                </a:cxn>
                <a:cxn ang="0">
                  <a:pos x="1620" y="722"/>
                </a:cxn>
                <a:cxn ang="0">
                  <a:pos x="1498" y="843"/>
                </a:cxn>
                <a:cxn ang="0">
                  <a:pos x="1508" y="925"/>
                </a:cxn>
                <a:cxn ang="0">
                  <a:pos x="1336" y="722"/>
                </a:cxn>
                <a:cxn ang="0">
                  <a:pos x="1040" y="569"/>
                </a:cxn>
                <a:cxn ang="0">
                  <a:pos x="551" y="813"/>
                </a:cxn>
                <a:cxn ang="0">
                  <a:pos x="703" y="498"/>
                </a:cxn>
                <a:cxn ang="0">
                  <a:pos x="846" y="376"/>
                </a:cxn>
                <a:cxn ang="0">
                  <a:pos x="795" y="538"/>
                </a:cxn>
                <a:cxn ang="0">
                  <a:pos x="978" y="498"/>
                </a:cxn>
                <a:cxn ang="0">
                  <a:pos x="836" y="305"/>
                </a:cxn>
                <a:cxn ang="0">
                  <a:pos x="612" y="295"/>
                </a:cxn>
                <a:cxn ang="0">
                  <a:pos x="429" y="173"/>
                </a:cxn>
                <a:cxn ang="0">
                  <a:pos x="560" y="182"/>
                </a:cxn>
                <a:cxn ang="0">
                  <a:pos x="570" y="10"/>
                </a:cxn>
                <a:cxn ang="0">
                  <a:pos x="388" y="41"/>
                </a:cxn>
                <a:cxn ang="0">
                  <a:pos x="367" y="264"/>
                </a:cxn>
                <a:cxn ang="0">
                  <a:pos x="255" y="427"/>
                </a:cxn>
                <a:cxn ang="0">
                  <a:pos x="367" y="529"/>
                </a:cxn>
                <a:cxn ang="0">
                  <a:pos x="459" y="366"/>
                </a:cxn>
                <a:cxn ang="0">
                  <a:pos x="418" y="305"/>
                </a:cxn>
                <a:cxn ang="0">
                  <a:pos x="652" y="447"/>
                </a:cxn>
                <a:cxn ang="0">
                  <a:pos x="520" y="742"/>
                </a:cxn>
                <a:cxn ang="0">
                  <a:pos x="367" y="833"/>
                </a:cxn>
                <a:cxn ang="0">
                  <a:pos x="408" y="620"/>
                </a:cxn>
                <a:cxn ang="0">
                  <a:pos x="275" y="589"/>
                </a:cxn>
                <a:cxn ang="0">
                  <a:pos x="286" y="803"/>
                </a:cxn>
                <a:cxn ang="0">
                  <a:pos x="112" y="874"/>
                </a:cxn>
              </a:cxnLst>
              <a:rect l="0" t="0" r="r" b="b"/>
              <a:pathLst>
                <a:path w="2039" h="1007">
                  <a:moveTo>
                    <a:pt x="0" y="874"/>
                  </a:moveTo>
                  <a:lnTo>
                    <a:pt x="92" y="905"/>
                  </a:lnTo>
                  <a:lnTo>
                    <a:pt x="224" y="945"/>
                  </a:lnTo>
                  <a:lnTo>
                    <a:pt x="429" y="935"/>
                  </a:lnTo>
                  <a:lnTo>
                    <a:pt x="601" y="874"/>
                  </a:lnTo>
                  <a:lnTo>
                    <a:pt x="672" y="864"/>
                  </a:lnTo>
                  <a:lnTo>
                    <a:pt x="723" y="864"/>
                  </a:lnTo>
                  <a:lnTo>
                    <a:pt x="754" y="874"/>
                  </a:lnTo>
                  <a:lnTo>
                    <a:pt x="774" y="915"/>
                  </a:lnTo>
                  <a:lnTo>
                    <a:pt x="764" y="935"/>
                  </a:lnTo>
                  <a:lnTo>
                    <a:pt x="805" y="966"/>
                  </a:lnTo>
                  <a:lnTo>
                    <a:pt x="846" y="966"/>
                  </a:lnTo>
                  <a:lnTo>
                    <a:pt x="897" y="884"/>
                  </a:lnTo>
                  <a:lnTo>
                    <a:pt x="887" y="833"/>
                  </a:lnTo>
                  <a:lnTo>
                    <a:pt x="876" y="773"/>
                  </a:lnTo>
                  <a:lnTo>
                    <a:pt x="805" y="732"/>
                  </a:lnTo>
                  <a:lnTo>
                    <a:pt x="968" y="630"/>
                  </a:lnTo>
                  <a:lnTo>
                    <a:pt x="1070" y="630"/>
                  </a:lnTo>
                  <a:lnTo>
                    <a:pt x="1172" y="651"/>
                  </a:lnTo>
                  <a:lnTo>
                    <a:pt x="1244" y="732"/>
                  </a:lnTo>
                  <a:lnTo>
                    <a:pt x="1264" y="803"/>
                  </a:lnTo>
                  <a:lnTo>
                    <a:pt x="1264" y="854"/>
                  </a:lnTo>
                  <a:lnTo>
                    <a:pt x="1222" y="884"/>
                  </a:lnTo>
                  <a:lnTo>
                    <a:pt x="1172" y="905"/>
                  </a:lnTo>
                  <a:lnTo>
                    <a:pt x="1111" y="894"/>
                  </a:lnTo>
                  <a:lnTo>
                    <a:pt x="1152" y="833"/>
                  </a:lnTo>
                  <a:lnTo>
                    <a:pt x="1142" y="783"/>
                  </a:lnTo>
                  <a:lnTo>
                    <a:pt x="1091" y="773"/>
                  </a:lnTo>
                  <a:lnTo>
                    <a:pt x="1050" y="753"/>
                  </a:lnTo>
                  <a:lnTo>
                    <a:pt x="1019" y="794"/>
                  </a:lnTo>
                  <a:lnTo>
                    <a:pt x="1019" y="864"/>
                  </a:lnTo>
                  <a:lnTo>
                    <a:pt x="1019" y="894"/>
                  </a:lnTo>
                  <a:lnTo>
                    <a:pt x="1070" y="956"/>
                  </a:lnTo>
                  <a:lnTo>
                    <a:pt x="1152" y="976"/>
                  </a:lnTo>
                  <a:lnTo>
                    <a:pt x="1244" y="966"/>
                  </a:lnTo>
                  <a:lnTo>
                    <a:pt x="1324" y="884"/>
                  </a:lnTo>
                  <a:lnTo>
                    <a:pt x="1426" y="935"/>
                  </a:lnTo>
                  <a:lnTo>
                    <a:pt x="1467" y="986"/>
                  </a:lnTo>
                  <a:lnTo>
                    <a:pt x="1528" y="1007"/>
                  </a:lnTo>
                  <a:lnTo>
                    <a:pt x="1630" y="1007"/>
                  </a:lnTo>
                  <a:lnTo>
                    <a:pt x="1681" y="966"/>
                  </a:lnTo>
                  <a:lnTo>
                    <a:pt x="1763" y="945"/>
                  </a:lnTo>
                  <a:lnTo>
                    <a:pt x="1804" y="945"/>
                  </a:lnTo>
                  <a:lnTo>
                    <a:pt x="1845" y="966"/>
                  </a:lnTo>
                  <a:lnTo>
                    <a:pt x="1885" y="986"/>
                  </a:lnTo>
                  <a:lnTo>
                    <a:pt x="1926" y="996"/>
                  </a:lnTo>
                  <a:lnTo>
                    <a:pt x="2039" y="935"/>
                  </a:lnTo>
                  <a:lnTo>
                    <a:pt x="1998" y="894"/>
                  </a:lnTo>
                  <a:lnTo>
                    <a:pt x="1947" y="905"/>
                  </a:lnTo>
                  <a:lnTo>
                    <a:pt x="1916" y="905"/>
                  </a:lnTo>
                  <a:lnTo>
                    <a:pt x="1875" y="854"/>
                  </a:lnTo>
                  <a:lnTo>
                    <a:pt x="1855" y="843"/>
                  </a:lnTo>
                  <a:lnTo>
                    <a:pt x="1794" y="843"/>
                  </a:lnTo>
                  <a:lnTo>
                    <a:pt x="1753" y="854"/>
                  </a:lnTo>
                  <a:lnTo>
                    <a:pt x="1712" y="874"/>
                  </a:lnTo>
                  <a:lnTo>
                    <a:pt x="1681" y="874"/>
                  </a:lnTo>
                  <a:lnTo>
                    <a:pt x="1692" y="843"/>
                  </a:lnTo>
                  <a:lnTo>
                    <a:pt x="1692" y="794"/>
                  </a:lnTo>
                  <a:lnTo>
                    <a:pt x="1661" y="732"/>
                  </a:lnTo>
                  <a:lnTo>
                    <a:pt x="1620" y="722"/>
                  </a:lnTo>
                  <a:lnTo>
                    <a:pt x="1508" y="753"/>
                  </a:lnTo>
                  <a:lnTo>
                    <a:pt x="1498" y="794"/>
                  </a:lnTo>
                  <a:lnTo>
                    <a:pt x="1498" y="843"/>
                  </a:lnTo>
                  <a:lnTo>
                    <a:pt x="1559" y="884"/>
                  </a:lnTo>
                  <a:lnTo>
                    <a:pt x="1559" y="925"/>
                  </a:lnTo>
                  <a:lnTo>
                    <a:pt x="1508" y="925"/>
                  </a:lnTo>
                  <a:lnTo>
                    <a:pt x="1448" y="894"/>
                  </a:lnTo>
                  <a:lnTo>
                    <a:pt x="1376" y="823"/>
                  </a:lnTo>
                  <a:lnTo>
                    <a:pt x="1336" y="722"/>
                  </a:lnTo>
                  <a:lnTo>
                    <a:pt x="1222" y="600"/>
                  </a:lnTo>
                  <a:lnTo>
                    <a:pt x="1142" y="569"/>
                  </a:lnTo>
                  <a:lnTo>
                    <a:pt x="1040" y="569"/>
                  </a:lnTo>
                  <a:lnTo>
                    <a:pt x="917" y="600"/>
                  </a:lnTo>
                  <a:lnTo>
                    <a:pt x="570" y="813"/>
                  </a:lnTo>
                  <a:lnTo>
                    <a:pt x="551" y="813"/>
                  </a:lnTo>
                  <a:lnTo>
                    <a:pt x="551" y="794"/>
                  </a:lnTo>
                  <a:lnTo>
                    <a:pt x="662" y="620"/>
                  </a:lnTo>
                  <a:lnTo>
                    <a:pt x="703" y="498"/>
                  </a:lnTo>
                  <a:lnTo>
                    <a:pt x="754" y="407"/>
                  </a:lnTo>
                  <a:lnTo>
                    <a:pt x="805" y="376"/>
                  </a:lnTo>
                  <a:lnTo>
                    <a:pt x="846" y="376"/>
                  </a:lnTo>
                  <a:lnTo>
                    <a:pt x="846" y="417"/>
                  </a:lnTo>
                  <a:lnTo>
                    <a:pt x="805" y="447"/>
                  </a:lnTo>
                  <a:lnTo>
                    <a:pt x="795" y="538"/>
                  </a:lnTo>
                  <a:lnTo>
                    <a:pt x="846" y="569"/>
                  </a:lnTo>
                  <a:lnTo>
                    <a:pt x="917" y="569"/>
                  </a:lnTo>
                  <a:lnTo>
                    <a:pt x="978" y="498"/>
                  </a:lnTo>
                  <a:lnTo>
                    <a:pt x="968" y="417"/>
                  </a:lnTo>
                  <a:lnTo>
                    <a:pt x="938" y="325"/>
                  </a:lnTo>
                  <a:lnTo>
                    <a:pt x="836" y="305"/>
                  </a:lnTo>
                  <a:lnTo>
                    <a:pt x="754" y="325"/>
                  </a:lnTo>
                  <a:lnTo>
                    <a:pt x="672" y="387"/>
                  </a:lnTo>
                  <a:lnTo>
                    <a:pt x="612" y="295"/>
                  </a:lnTo>
                  <a:lnTo>
                    <a:pt x="551" y="254"/>
                  </a:lnTo>
                  <a:lnTo>
                    <a:pt x="439" y="173"/>
                  </a:lnTo>
                  <a:lnTo>
                    <a:pt x="429" y="173"/>
                  </a:lnTo>
                  <a:lnTo>
                    <a:pt x="439" y="122"/>
                  </a:lnTo>
                  <a:lnTo>
                    <a:pt x="478" y="163"/>
                  </a:lnTo>
                  <a:lnTo>
                    <a:pt x="560" y="182"/>
                  </a:lnTo>
                  <a:lnTo>
                    <a:pt x="612" y="133"/>
                  </a:lnTo>
                  <a:lnTo>
                    <a:pt x="622" y="71"/>
                  </a:lnTo>
                  <a:lnTo>
                    <a:pt x="570" y="10"/>
                  </a:lnTo>
                  <a:lnTo>
                    <a:pt x="531" y="10"/>
                  </a:lnTo>
                  <a:lnTo>
                    <a:pt x="459" y="0"/>
                  </a:lnTo>
                  <a:lnTo>
                    <a:pt x="388" y="41"/>
                  </a:lnTo>
                  <a:lnTo>
                    <a:pt x="347" y="133"/>
                  </a:lnTo>
                  <a:lnTo>
                    <a:pt x="357" y="193"/>
                  </a:lnTo>
                  <a:lnTo>
                    <a:pt x="367" y="264"/>
                  </a:lnTo>
                  <a:lnTo>
                    <a:pt x="337" y="284"/>
                  </a:lnTo>
                  <a:lnTo>
                    <a:pt x="265" y="325"/>
                  </a:lnTo>
                  <a:lnTo>
                    <a:pt x="255" y="427"/>
                  </a:lnTo>
                  <a:lnTo>
                    <a:pt x="275" y="477"/>
                  </a:lnTo>
                  <a:lnTo>
                    <a:pt x="306" y="519"/>
                  </a:lnTo>
                  <a:lnTo>
                    <a:pt x="367" y="529"/>
                  </a:lnTo>
                  <a:lnTo>
                    <a:pt x="459" y="467"/>
                  </a:lnTo>
                  <a:lnTo>
                    <a:pt x="459" y="417"/>
                  </a:lnTo>
                  <a:lnTo>
                    <a:pt x="459" y="366"/>
                  </a:lnTo>
                  <a:lnTo>
                    <a:pt x="418" y="346"/>
                  </a:lnTo>
                  <a:lnTo>
                    <a:pt x="388" y="336"/>
                  </a:lnTo>
                  <a:lnTo>
                    <a:pt x="418" y="305"/>
                  </a:lnTo>
                  <a:lnTo>
                    <a:pt x="531" y="336"/>
                  </a:lnTo>
                  <a:lnTo>
                    <a:pt x="622" y="397"/>
                  </a:lnTo>
                  <a:lnTo>
                    <a:pt x="652" y="447"/>
                  </a:lnTo>
                  <a:lnTo>
                    <a:pt x="652" y="498"/>
                  </a:lnTo>
                  <a:lnTo>
                    <a:pt x="591" y="640"/>
                  </a:lnTo>
                  <a:lnTo>
                    <a:pt x="520" y="742"/>
                  </a:lnTo>
                  <a:lnTo>
                    <a:pt x="489" y="794"/>
                  </a:lnTo>
                  <a:lnTo>
                    <a:pt x="429" y="823"/>
                  </a:lnTo>
                  <a:lnTo>
                    <a:pt x="367" y="833"/>
                  </a:lnTo>
                  <a:lnTo>
                    <a:pt x="397" y="742"/>
                  </a:lnTo>
                  <a:lnTo>
                    <a:pt x="408" y="681"/>
                  </a:lnTo>
                  <a:lnTo>
                    <a:pt x="408" y="620"/>
                  </a:lnTo>
                  <a:lnTo>
                    <a:pt x="388" y="610"/>
                  </a:lnTo>
                  <a:lnTo>
                    <a:pt x="347" y="589"/>
                  </a:lnTo>
                  <a:lnTo>
                    <a:pt x="275" y="589"/>
                  </a:lnTo>
                  <a:lnTo>
                    <a:pt x="275" y="630"/>
                  </a:lnTo>
                  <a:lnTo>
                    <a:pt x="286" y="732"/>
                  </a:lnTo>
                  <a:lnTo>
                    <a:pt x="286" y="803"/>
                  </a:lnTo>
                  <a:lnTo>
                    <a:pt x="204" y="85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5" name="Freeform 123"/>
            <p:cNvSpPr>
              <a:spLocks noChangeAspect="1"/>
            </p:cNvSpPr>
            <p:nvPr/>
          </p:nvSpPr>
          <p:spPr bwMode="auto">
            <a:xfrm>
              <a:off x="139" y="2004"/>
              <a:ext cx="249" cy="1222"/>
            </a:xfrm>
            <a:custGeom>
              <a:avLst/>
              <a:gdLst/>
              <a:ahLst/>
              <a:cxnLst>
                <a:cxn ang="0">
                  <a:pos x="611" y="3995"/>
                </a:cxn>
                <a:cxn ang="0">
                  <a:pos x="611" y="4046"/>
                </a:cxn>
                <a:cxn ang="0">
                  <a:pos x="540" y="4087"/>
                </a:cxn>
                <a:cxn ang="0">
                  <a:pos x="499" y="4107"/>
                </a:cxn>
                <a:cxn ang="0">
                  <a:pos x="407" y="4097"/>
                </a:cxn>
                <a:cxn ang="0">
                  <a:pos x="337" y="4046"/>
                </a:cxn>
                <a:cxn ang="0">
                  <a:pos x="265" y="3975"/>
                </a:cxn>
                <a:cxn ang="0">
                  <a:pos x="204" y="3893"/>
                </a:cxn>
                <a:cxn ang="0">
                  <a:pos x="153" y="3812"/>
                </a:cxn>
                <a:cxn ang="0">
                  <a:pos x="153" y="3721"/>
                </a:cxn>
                <a:cxn ang="0">
                  <a:pos x="143" y="0"/>
                </a:cxn>
                <a:cxn ang="0">
                  <a:pos x="0" y="0"/>
                </a:cxn>
                <a:cxn ang="0">
                  <a:pos x="10" y="3649"/>
                </a:cxn>
                <a:cxn ang="0">
                  <a:pos x="41" y="3883"/>
                </a:cxn>
                <a:cxn ang="0">
                  <a:pos x="143" y="4036"/>
                </a:cxn>
                <a:cxn ang="0">
                  <a:pos x="223" y="4137"/>
                </a:cxn>
                <a:cxn ang="0">
                  <a:pos x="325" y="4198"/>
                </a:cxn>
                <a:cxn ang="0">
                  <a:pos x="478" y="4229"/>
                </a:cxn>
                <a:cxn ang="0">
                  <a:pos x="662" y="4198"/>
                </a:cxn>
                <a:cxn ang="0">
                  <a:pos x="805" y="4107"/>
                </a:cxn>
                <a:cxn ang="0">
                  <a:pos x="856" y="4016"/>
                </a:cxn>
                <a:cxn ang="0">
                  <a:pos x="876" y="3903"/>
                </a:cxn>
                <a:cxn ang="0">
                  <a:pos x="835" y="3801"/>
                </a:cxn>
                <a:cxn ang="0">
                  <a:pos x="754" y="3741"/>
                </a:cxn>
                <a:cxn ang="0">
                  <a:pos x="642" y="3731"/>
                </a:cxn>
                <a:cxn ang="0">
                  <a:pos x="550" y="3751"/>
                </a:cxn>
                <a:cxn ang="0">
                  <a:pos x="519" y="3833"/>
                </a:cxn>
                <a:cxn ang="0">
                  <a:pos x="519" y="3914"/>
                </a:cxn>
                <a:cxn ang="0">
                  <a:pos x="550" y="3954"/>
                </a:cxn>
                <a:cxn ang="0">
                  <a:pos x="621" y="3995"/>
                </a:cxn>
                <a:cxn ang="0">
                  <a:pos x="621" y="3995"/>
                </a:cxn>
                <a:cxn ang="0">
                  <a:pos x="611" y="3995"/>
                </a:cxn>
              </a:cxnLst>
              <a:rect l="0" t="0" r="r" b="b"/>
              <a:pathLst>
                <a:path w="876" h="4229">
                  <a:moveTo>
                    <a:pt x="611" y="3995"/>
                  </a:moveTo>
                  <a:lnTo>
                    <a:pt x="611" y="4046"/>
                  </a:lnTo>
                  <a:lnTo>
                    <a:pt x="540" y="4087"/>
                  </a:lnTo>
                  <a:lnTo>
                    <a:pt x="499" y="4107"/>
                  </a:lnTo>
                  <a:lnTo>
                    <a:pt x="407" y="4097"/>
                  </a:lnTo>
                  <a:lnTo>
                    <a:pt x="337" y="4046"/>
                  </a:lnTo>
                  <a:lnTo>
                    <a:pt x="265" y="3975"/>
                  </a:lnTo>
                  <a:lnTo>
                    <a:pt x="204" y="3893"/>
                  </a:lnTo>
                  <a:lnTo>
                    <a:pt x="153" y="3812"/>
                  </a:lnTo>
                  <a:lnTo>
                    <a:pt x="153" y="3721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10" y="3649"/>
                  </a:lnTo>
                  <a:lnTo>
                    <a:pt x="41" y="3883"/>
                  </a:lnTo>
                  <a:lnTo>
                    <a:pt x="143" y="4036"/>
                  </a:lnTo>
                  <a:lnTo>
                    <a:pt x="223" y="4137"/>
                  </a:lnTo>
                  <a:lnTo>
                    <a:pt x="325" y="4198"/>
                  </a:lnTo>
                  <a:lnTo>
                    <a:pt x="478" y="4229"/>
                  </a:lnTo>
                  <a:lnTo>
                    <a:pt x="662" y="4198"/>
                  </a:lnTo>
                  <a:lnTo>
                    <a:pt x="805" y="4107"/>
                  </a:lnTo>
                  <a:lnTo>
                    <a:pt x="856" y="4016"/>
                  </a:lnTo>
                  <a:lnTo>
                    <a:pt x="876" y="3903"/>
                  </a:lnTo>
                  <a:lnTo>
                    <a:pt x="835" y="3801"/>
                  </a:lnTo>
                  <a:lnTo>
                    <a:pt x="754" y="3741"/>
                  </a:lnTo>
                  <a:lnTo>
                    <a:pt x="642" y="3731"/>
                  </a:lnTo>
                  <a:lnTo>
                    <a:pt x="550" y="3751"/>
                  </a:lnTo>
                  <a:lnTo>
                    <a:pt x="519" y="3833"/>
                  </a:lnTo>
                  <a:lnTo>
                    <a:pt x="519" y="3914"/>
                  </a:lnTo>
                  <a:lnTo>
                    <a:pt x="550" y="3954"/>
                  </a:lnTo>
                  <a:lnTo>
                    <a:pt x="621" y="3995"/>
                  </a:lnTo>
                  <a:lnTo>
                    <a:pt x="621" y="3995"/>
                  </a:lnTo>
                  <a:lnTo>
                    <a:pt x="611" y="3995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6" name="Freeform 124"/>
            <p:cNvSpPr>
              <a:spLocks noChangeAspect="1"/>
            </p:cNvSpPr>
            <p:nvPr/>
          </p:nvSpPr>
          <p:spPr bwMode="auto">
            <a:xfrm>
              <a:off x="208" y="2007"/>
              <a:ext cx="54" cy="1141"/>
            </a:xfrm>
            <a:custGeom>
              <a:avLst/>
              <a:gdLst/>
              <a:ahLst/>
              <a:cxnLst>
                <a:cxn ang="0">
                  <a:pos x="192" y="3946"/>
                </a:cxn>
                <a:cxn ang="0">
                  <a:pos x="90" y="3893"/>
                </a:cxn>
                <a:cxn ang="0">
                  <a:pos x="41" y="3843"/>
                </a:cxn>
                <a:cxn ang="0">
                  <a:pos x="20" y="3701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92" h="3946">
                  <a:moveTo>
                    <a:pt x="192" y="3946"/>
                  </a:moveTo>
                  <a:lnTo>
                    <a:pt x="90" y="3893"/>
                  </a:lnTo>
                  <a:lnTo>
                    <a:pt x="41" y="3843"/>
                  </a:lnTo>
                  <a:lnTo>
                    <a:pt x="20" y="370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7" name="Freeform 125"/>
            <p:cNvSpPr>
              <a:spLocks noChangeAspect="1"/>
            </p:cNvSpPr>
            <p:nvPr/>
          </p:nvSpPr>
          <p:spPr bwMode="auto">
            <a:xfrm>
              <a:off x="455" y="3331"/>
              <a:ext cx="896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92"/>
                </a:cxn>
                <a:cxn ang="0">
                  <a:pos x="101" y="143"/>
                </a:cxn>
                <a:cxn ang="0">
                  <a:pos x="182" y="183"/>
                </a:cxn>
                <a:cxn ang="0">
                  <a:pos x="345" y="224"/>
                </a:cxn>
                <a:cxn ang="0">
                  <a:pos x="427" y="245"/>
                </a:cxn>
                <a:cxn ang="0">
                  <a:pos x="652" y="264"/>
                </a:cxn>
                <a:cxn ang="0">
                  <a:pos x="3148" y="264"/>
                </a:cxn>
                <a:cxn ang="0">
                  <a:pos x="3148" y="264"/>
                </a:cxn>
              </a:cxnLst>
              <a:rect l="0" t="0" r="r" b="b"/>
              <a:pathLst>
                <a:path w="3148" h="264">
                  <a:moveTo>
                    <a:pt x="0" y="0"/>
                  </a:moveTo>
                  <a:lnTo>
                    <a:pt x="40" y="92"/>
                  </a:lnTo>
                  <a:lnTo>
                    <a:pt x="101" y="143"/>
                  </a:lnTo>
                  <a:lnTo>
                    <a:pt x="182" y="183"/>
                  </a:lnTo>
                  <a:lnTo>
                    <a:pt x="345" y="224"/>
                  </a:lnTo>
                  <a:lnTo>
                    <a:pt x="427" y="245"/>
                  </a:lnTo>
                  <a:lnTo>
                    <a:pt x="652" y="264"/>
                  </a:lnTo>
                  <a:lnTo>
                    <a:pt x="3148" y="264"/>
                  </a:lnTo>
                  <a:lnTo>
                    <a:pt x="3148" y="264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8" name="Freeform 126"/>
            <p:cNvSpPr>
              <a:spLocks noChangeAspect="1"/>
            </p:cNvSpPr>
            <p:nvPr/>
          </p:nvSpPr>
          <p:spPr bwMode="auto">
            <a:xfrm>
              <a:off x="232" y="2383"/>
              <a:ext cx="274" cy="737"/>
            </a:xfrm>
            <a:custGeom>
              <a:avLst/>
              <a:gdLst/>
              <a:ahLst/>
              <a:cxnLst>
                <a:cxn ang="0">
                  <a:pos x="21" y="2429"/>
                </a:cxn>
                <a:cxn ang="0">
                  <a:pos x="10" y="2134"/>
                </a:cxn>
                <a:cxn ang="0">
                  <a:pos x="102" y="1829"/>
                </a:cxn>
                <a:cxn ang="0">
                  <a:pos x="21" y="1707"/>
                </a:cxn>
                <a:cxn ang="0">
                  <a:pos x="112" y="1595"/>
                </a:cxn>
                <a:cxn ang="0">
                  <a:pos x="225" y="1717"/>
                </a:cxn>
                <a:cxn ang="0">
                  <a:pos x="408" y="1443"/>
                </a:cxn>
                <a:cxn ang="0">
                  <a:pos x="306" y="1209"/>
                </a:cxn>
                <a:cxn ang="0">
                  <a:pos x="82" y="1259"/>
                </a:cxn>
                <a:cxn ang="0">
                  <a:pos x="123" y="1310"/>
                </a:cxn>
                <a:cxn ang="0">
                  <a:pos x="235" y="1361"/>
                </a:cxn>
                <a:cxn ang="0">
                  <a:pos x="163" y="1463"/>
                </a:cxn>
                <a:cxn ang="0">
                  <a:pos x="10" y="1320"/>
                </a:cxn>
                <a:cxn ang="0">
                  <a:pos x="10" y="1026"/>
                </a:cxn>
                <a:cxn ang="0">
                  <a:pos x="72" y="690"/>
                </a:cxn>
                <a:cxn ang="0">
                  <a:pos x="61" y="559"/>
                </a:cxn>
                <a:cxn ang="0">
                  <a:pos x="31" y="334"/>
                </a:cxn>
                <a:cxn ang="0">
                  <a:pos x="10" y="50"/>
                </a:cxn>
                <a:cxn ang="0">
                  <a:pos x="82" y="30"/>
                </a:cxn>
                <a:cxn ang="0">
                  <a:pos x="82" y="203"/>
                </a:cxn>
                <a:cxn ang="0">
                  <a:pos x="225" y="528"/>
                </a:cxn>
                <a:cxn ang="0">
                  <a:pos x="174" y="680"/>
                </a:cxn>
                <a:cxn ang="0">
                  <a:pos x="255" y="731"/>
                </a:cxn>
                <a:cxn ang="0">
                  <a:pos x="306" y="904"/>
                </a:cxn>
                <a:cxn ang="0">
                  <a:pos x="184" y="954"/>
                </a:cxn>
                <a:cxn ang="0">
                  <a:pos x="194" y="833"/>
                </a:cxn>
                <a:cxn ang="0">
                  <a:pos x="123" y="792"/>
                </a:cxn>
                <a:cxn ang="0">
                  <a:pos x="82" y="985"/>
                </a:cxn>
                <a:cxn ang="0">
                  <a:pos x="419" y="1218"/>
                </a:cxn>
                <a:cxn ang="0">
                  <a:pos x="459" y="1565"/>
                </a:cxn>
                <a:cxn ang="0">
                  <a:pos x="215" y="1799"/>
                </a:cxn>
                <a:cxn ang="0">
                  <a:pos x="112" y="2002"/>
                </a:cxn>
                <a:cxn ang="0">
                  <a:pos x="560" y="1819"/>
                </a:cxn>
                <a:cxn ang="0">
                  <a:pos x="521" y="1758"/>
                </a:cxn>
                <a:cxn ang="0">
                  <a:pos x="632" y="1585"/>
                </a:cxn>
                <a:cxn ang="0">
                  <a:pos x="764" y="1748"/>
                </a:cxn>
                <a:cxn ang="0">
                  <a:pos x="724" y="1961"/>
                </a:cxn>
                <a:cxn ang="0">
                  <a:pos x="805" y="2094"/>
                </a:cxn>
                <a:cxn ang="0">
                  <a:pos x="815" y="2022"/>
                </a:cxn>
                <a:cxn ang="0">
                  <a:pos x="968" y="2053"/>
                </a:cxn>
                <a:cxn ang="0">
                  <a:pos x="836" y="2185"/>
                </a:cxn>
                <a:cxn ang="0">
                  <a:pos x="683" y="2266"/>
                </a:cxn>
                <a:cxn ang="0">
                  <a:pos x="449" y="2215"/>
                </a:cxn>
                <a:cxn ang="0">
                  <a:pos x="571" y="2073"/>
                </a:cxn>
                <a:cxn ang="0">
                  <a:pos x="571" y="2185"/>
                </a:cxn>
                <a:cxn ang="0">
                  <a:pos x="662" y="2205"/>
                </a:cxn>
                <a:cxn ang="0">
                  <a:pos x="662" y="1981"/>
                </a:cxn>
                <a:cxn ang="0">
                  <a:pos x="439" y="1889"/>
                </a:cxn>
                <a:cxn ang="0">
                  <a:pos x="133" y="2094"/>
                </a:cxn>
                <a:cxn ang="0">
                  <a:pos x="306" y="2134"/>
                </a:cxn>
                <a:cxn ang="0">
                  <a:pos x="347" y="2286"/>
                </a:cxn>
                <a:cxn ang="0">
                  <a:pos x="163" y="2286"/>
                </a:cxn>
                <a:cxn ang="0">
                  <a:pos x="123" y="2450"/>
                </a:cxn>
                <a:cxn ang="0">
                  <a:pos x="123" y="2550"/>
                </a:cxn>
              </a:cxnLst>
              <a:rect l="0" t="0" r="r" b="b"/>
              <a:pathLst>
                <a:path w="968" h="2550">
                  <a:moveTo>
                    <a:pt x="123" y="2550"/>
                  </a:moveTo>
                  <a:lnTo>
                    <a:pt x="61" y="2510"/>
                  </a:lnTo>
                  <a:lnTo>
                    <a:pt x="21" y="2429"/>
                  </a:lnTo>
                  <a:lnTo>
                    <a:pt x="10" y="2327"/>
                  </a:lnTo>
                  <a:lnTo>
                    <a:pt x="10" y="2225"/>
                  </a:lnTo>
                  <a:lnTo>
                    <a:pt x="10" y="2134"/>
                  </a:lnTo>
                  <a:lnTo>
                    <a:pt x="31" y="2032"/>
                  </a:lnTo>
                  <a:lnTo>
                    <a:pt x="61" y="1921"/>
                  </a:lnTo>
                  <a:lnTo>
                    <a:pt x="102" y="1829"/>
                  </a:lnTo>
                  <a:lnTo>
                    <a:pt x="102" y="1799"/>
                  </a:lnTo>
                  <a:lnTo>
                    <a:pt x="82" y="1727"/>
                  </a:lnTo>
                  <a:lnTo>
                    <a:pt x="21" y="1707"/>
                  </a:lnTo>
                  <a:lnTo>
                    <a:pt x="21" y="1646"/>
                  </a:lnTo>
                  <a:lnTo>
                    <a:pt x="61" y="1595"/>
                  </a:lnTo>
                  <a:lnTo>
                    <a:pt x="112" y="1595"/>
                  </a:lnTo>
                  <a:lnTo>
                    <a:pt x="174" y="1625"/>
                  </a:lnTo>
                  <a:lnTo>
                    <a:pt x="225" y="1676"/>
                  </a:lnTo>
                  <a:lnTo>
                    <a:pt x="225" y="1717"/>
                  </a:lnTo>
                  <a:lnTo>
                    <a:pt x="286" y="1687"/>
                  </a:lnTo>
                  <a:lnTo>
                    <a:pt x="378" y="1585"/>
                  </a:lnTo>
                  <a:lnTo>
                    <a:pt x="408" y="1443"/>
                  </a:lnTo>
                  <a:lnTo>
                    <a:pt x="398" y="1341"/>
                  </a:lnTo>
                  <a:lnTo>
                    <a:pt x="357" y="1259"/>
                  </a:lnTo>
                  <a:lnTo>
                    <a:pt x="306" y="1209"/>
                  </a:lnTo>
                  <a:lnTo>
                    <a:pt x="225" y="1189"/>
                  </a:lnTo>
                  <a:lnTo>
                    <a:pt x="102" y="1209"/>
                  </a:lnTo>
                  <a:lnTo>
                    <a:pt x="82" y="1259"/>
                  </a:lnTo>
                  <a:lnTo>
                    <a:pt x="72" y="1281"/>
                  </a:lnTo>
                  <a:lnTo>
                    <a:pt x="92" y="1320"/>
                  </a:lnTo>
                  <a:lnTo>
                    <a:pt x="123" y="1310"/>
                  </a:lnTo>
                  <a:lnTo>
                    <a:pt x="163" y="1300"/>
                  </a:lnTo>
                  <a:lnTo>
                    <a:pt x="204" y="1331"/>
                  </a:lnTo>
                  <a:lnTo>
                    <a:pt x="235" y="1361"/>
                  </a:lnTo>
                  <a:lnTo>
                    <a:pt x="235" y="1412"/>
                  </a:lnTo>
                  <a:lnTo>
                    <a:pt x="204" y="1443"/>
                  </a:lnTo>
                  <a:lnTo>
                    <a:pt x="163" y="1463"/>
                  </a:lnTo>
                  <a:lnTo>
                    <a:pt x="72" y="1443"/>
                  </a:lnTo>
                  <a:lnTo>
                    <a:pt x="31" y="1382"/>
                  </a:lnTo>
                  <a:lnTo>
                    <a:pt x="10" y="1320"/>
                  </a:lnTo>
                  <a:lnTo>
                    <a:pt x="10" y="1239"/>
                  </a:lnTo>
                  <a:lnTo>
                    <a:pt x="102" y="1138"/>
                  </a:lnTo>
                  <a:lnTo>
                    <a:pt x="10" y="1026"/>
                  </a:lnTo>
                  <a:lnTo>
                    <a:pt x="10" y="925"/>
                  </a:lnTo>
                  <a:lnTo>
                    <a:pt x="0" y="813"/>
                  </a:lnTo>
                  <a:lnTo>
                    <a:pt x="72" y="690"/>
                  </a:lnTo>
                  <a:lnTo>
                    <a:pt x="153" y="579"/>
                  </a:lnTo>
                  <a:lnTo>
                    <a:pt x="133" y="559"/>
                  </a:lnTo>
                  <a:lnTo>
                    <a:pt x="61" y="559"/>
                  </a:lnTo>
                  <a:lnTo>
                    <a:pt x="21" y="487"/>
                  </a:lnTo>
                  <a:lnTo>
                    <a:pt x="61" y="375"/>
                  </a:lnTo>
                  <a:lnTo>
                    <a:pt x="31" y="334"/>
                  </a:lnTo>
                  <a:lnTo>
                    <a:pt x="21" y="254"/>
                  </a:lnTo>
                  <a:lnTo>
                    <a:pt x="10" y="111"/>
                  </a:lnTo>
                  <a:lnTo>
                    <a:pt x="10" y="50"/>
                  </a:lnTo>
                  <a:lnTo>
                    <a:pt x="31" y="0"/>
                  </a:lnTo>
                  <a:lnTo>
                    <a:pt x="72" y="10"/>
                  </a:lnTo>
                  <a:lnTo>
                    <a:pt x="82" y="30"/>
                  </a:lnTo>
                  <a:lnTo>
                    <a:pt x="102" y="70"/>
                  </a:lnTo>
                  <a:lnTo>
                    <a:pt x="82" y="111"/>
                  </a:lnTo>
                  <a:lnTo>
                    <a:pt x="82" y="203"/>
                  </a:lnTo>
                  <a:lnTo>
                    <a:pt x="112" y="284"/>
                  </a:lnTo>
                  <a:lnTo>
                    <a:pt x="215" y="467"/>
                  </a:lnTo>
                  <a:lnTo>
                    <a:pt x="225" y="528"/>
                  </a:lnTo>
                  <a:lnTo>
                    <a:pt x="215" y="608"/>
                  </a:lnTo>
                  <a:lnTo>
                    <a:pt x="194" y="650"/>
                  </a:lnTo>
                  <a:lnTo>
                    <a:pt x="174" y="680"/>
                  </a:lnTo>
                  <a:lnTo>
                    <a:pt x="174" y="710"/>
                  </a:lnTo>
                  <a:lnTo>
                    <a:pt x="204" y="721"/>
                  </a:lnTo>
                  <a:lnTo>
                    <a:pt x="255" y="731"/>
                  </a:lnTo>
                  <a:lnTo>
                    <a:pt x="296" y="772"/>
                  </a:lnTo>
                  <a:lnTo>
                    <a:pt x="337" y="843"/>
                  </a:lnTo>
                  <a:lnTo>
                    <a:pt x="306" y="904"/>
                  </a:lnTo>
                  <a:lnTo>
                    <a:pt x="276" y="944"/>
                  </a:lnTo>
                  <a:lnTo>
                    <a:pt x="235" y="975"/>
                  </a:lnTo>
                  <a:lnTo>
                    <a:pt x="184" y="954"/>
                  </a:lnTo>
                  <a:lnTo>
                    <a:pt x="174" y="915"/>
                  </a:lnTo>
                  <a:lnTo>
                    <a:pt x="174" y="864"/>
                  </a:lnTo>
                  <a:lnTo>
                    <a:pt x="194" y="833"/>
                  </a:lnTo>
                  <a:lnTo>
                    <a:pt x="194" y="792"/>
                  </a:lnTo>
                  <a:lnTo>
                    <a:pt x="184" y="792"/>
                  </a:lnTo>
                  <a:lnTo>
                    <a:pt x="123" y="792"/>
                  </a:lnTo>
                  <a:lnTo>
                    <a:pt x="92" y="843"/>
                  </a:lnTo>
                  <a:lnTo>
                    <a:pt x="72" y="894"/>
                  </a:lnTo>
                  <a:lnTo>
                    <a:pt x="82" y="985"/>
                  </a:lnTo>
                  <a:lnTo>
                    <a:pt x="153" y="1056"/>
                  </a:lnTo>
                  <a:lnTo>
                    <a:pt x="255" y="1117"/>
                  </a:lnTo>
                  <a:lnTo>
                    <a:pt x="419" y="1218"/>
                  </a:lnTo>
                  <a:lnTo>
                    <a:pt x="479" y="1320"/>
                  </a:lnTo>
                  <a:lnTo>
                    <a:pt x="500" y="1443"/>
                  </a:lnTo>
                  <a:lnTo>
                    <a:pt x="459" y="1565"/>
                  </a:lnTo>
                  <a:lnTo>
                    <a:pt x="398" y="1666"/>
                  </a:lnTo>
                  <a:lnTo>
                    <a:pt x="306" y="1727"/>
                  </a:lnTo>
                  <a:lnTo>
                    <a:pt x="215" y="1799"/>
                  </a:lnTo>
                  <a:lnTo>
                    <a:pt x="174" y="1849"/>
                  </a:lnTo>
                  <a:lnTo>
                    <a:pt x="133" y="1921"/>
                  </a:lnTo>
                  <a:lnTo>
                    <a:pt x="112" y="2002"/>
                  </a:lnTo>
                  <a:lnTo>
                    <a:pt x="225" y="1910"/>
                  </a:lnTo>
                  <a:lnTo>
                    <a:pt x="357" y="1829"/>
                  </a:lnTo>
                  <a:lnTo>
                    <a:pt x="560" y="1819"/>
                  </a:lnTo>
                  <a:lnTo>
                    <a:pt x="632" y="1799"/>
                  </a:lnTo>
                  <a:lnTo>
                    <a:pt x="550" y="1768"/>
                  </a:lnTo>
                  <a:lnTo>
                    <a:pt x="521" y="1758"/>
                  </a:lnTo>
                  <a:lnTo>
                    <a:pt x="510" y="1676"/>
                  </a:lnTo>
                  <a:lnTo>
                    <a:pt x="560" y="1605"/>
                  </a:lnTo>
                  <a:lnTo>
                    <a:pt x="632" y="1585"/>
                  </a:lnTo>
                  <a:lnTo>
                    <a:pt x="713" y="1625"/>
                  </a:lnTo>
                  <a:lnTo>
                    <a:pt x="734" y="1687"/>
                  </a:lnTo>
                  <a:lnTo>
                    <a:pt x="764" y="1748"/>
                  </a:lnTo>
                  <a:lnTo>
                    <a:pt x="713" y="1819"/>
                  </a:lnTo>
                  <a:lnTo>
                    <a:pt x="673" y="1879"/>
                  </a:lnTo>
                  <a:lnTo>
                    <a:pt x="724" y="1961"/>
                  </a:lnTo>
                  <a:lnTo>
                    <a:pt x="754" y="2073"/>
                  </a:lnTo>
                  <a:lnTo>
                    <a:pt x="754" y="2094"/>
                  </a:lnTo>
                  <a:lnTo>
                    <a:pt x="805" y="2094"/>
                  </a:lnTo>
                  <a:lnTo>
                    <a:pt x="846" y="2083"/>
                  </a:lnTo>
                  <a:lnTo>
                    <a:pt x="856" y="2063"/>
                  </a:lnTo>
                  <a:lnTo>
                    <a:pt x="815" y="2022"/>
                  </a:lnTo>
                  <a:lnTo>
                    <a:pt x="866" y="1951"/>
                  </a:lnTo>
                  <a:lnTo>
                    <a:pt x="958" y="1971"/>
                  </a:lnTo>
                  <a:lnTo>
                    <a:pt x="968" y="2053"/>
                  </a:lnTo>
                  <a:lnTo>
                    <a:pt x="948" y="2113"/>
                  </a:lnTo>
                  <a:lnTo>
                    <a:pt x="907" y="2165"/>
                  </a:lnTo>
                  <a:lnTo>
                    <a:pt x="836" y="2185"/>
                  </a:lnTo>
                  <a:lnTo>
                    <a:pt x="785" y="2165"/>
                  </a:lnTo>
                  <a:lnTo>
                    <a:pt x="713" y="2235"/>
                  </a:lnTo>
                  <a:lnTo>
                    <a:pt x="683" y="2266"/>
                  </a:lnTo>
                  <a:lnTo>
                    <a:pt x="642" y="2286"/>
                  </a:lnTo>
                  <a:lnTo>
                    <a:pt x="521" y="2296"/>
                  </a:lnTo>
                  <a:lnTo>
                    <a:pt x="449" y="2215"/>
                  </a:lnTo>
                  <a:lnTo>
                    <a:pt x="449" y="2123"/>
                  </a:lnTo>
                  <a:lnTo>
                    <a:pt x="479" y="2073"/>
                  </a:lnTo>
                  <a:lnTo>
                    <a:pt x="571" y="2073"/>
                  </a:lnTo>
                  <a:lnTo>
                    <a:pt x="602" y="2123"/>
                  </a:lnTo>
                  <a:lnTo>
                    <a:pt x="602" y="2155"/>
                  </a:lnTo>
                  <a:lnTo>
                    <a:pt x="571" y="2185"/>
                  </a:lnTo>
                  <a:lnTo>
                    <a:pt x="560" y="2225"/>
                  </a:lnTo>
                  <a:lnTo>
                    <a:pt x="612" y="2235"/>
                  </a:lnTo>
                  <a:lnTo>
                    <a:pt x="662" y="2205"/>
                  </a:lnTo>
                  <a:lnTo>
                    <a:pt x="704" y="2145"/>
                  </a:lnTo>
                  <a:lnTo>
                    <a:pt x="704" y="2083"/>
                  </a:lnTo>
                  <a:lnTo>
                    <a:pt x="662" y="1981"/>
                  </a:lnTo>
                  <a:lnTo>
                    <a:pt x="581" y="1921"/>
                  </a:lnTo>
                  <a:lnTo>
                    <a:pt x="541" y="1879"/>
                  </a:lnTo>
                  <a:lnTo>
                    <a:pt x="439" y="1889"/>
                  </a:lnTo>
                  <a:lnTo>
                    <a:pt x="286" y="1971"/>
                  </a:lnTo>
                  <a:lnTo>
                    <a:pt x="174" y="2032"/>
                  </a:lnTo>
                  <a:lnTo>
                    <a:pt x="133" y="2094"/>
                  </a:lnTo>
                  <a:lnTo>
                    <a:pt x="133" y="2185"/>
                  </a:lnTo>
                  <a:lnTo>
                    <a:pt x="245" y="2134"/>
                  </a:lnTo>
                  <a:lnTo>
                    <a:pt x="306" y="2134"/>
                  </a:lnTo>
                  <a:lnTo>
                    <a:pt x="368" y="2175"/>
                  </a:lnTo>
                  <a:lnTo>
                    <a:pt x="388" y="2245"/>
                  </a:lnTo>
                  <a:lnTo>
                    <a:pt x="347" y="2286"/>
                  </a:lnTo>
                  <a:lnTo>
                    <a:pt x="276" y="2266"/>
                  </a:lnTo>
                  <a:lnTo>
                    <a:pt x="235" y="2266"/>
                  </a:lnTo>
                  <a:lnTo>
                    <a:pt x="163" y="2286"/>
                  </a:lnTo>
                  <a:lnTo>
                    <a:pt x="133" y="2317"/>
                  </a:lnTo>
                  <a:lnTo>
                    <a:pt x="123" y="2368"/>
                  </a:lnTo>
                  <a:lnTo>
                    <a:pt x="123" y="2450"/>
                  </a:lnTo>
                  <a:lnTo>
                    <a:pt x="133" y="2489"/>
                  </a:lnTo>
                  <a:lnTo>
                    <a:pt x="133" y="2489"/>
                  </a:lnTo>
                  <a:lnTo>
                    <a:pt x="123" y="255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9" name="Freeform 127"/>
            <p:cNvSpPr>
              <a:spLocks noChangeAspect="1"/>
            </p:cNvSpPr>
            <p:nvPr/>
          </p:nvSpPr>
          <p:spPr bwMode="auto">
            <a:xfrm>
              <a:off x="1352" y="528"/>
              <a:ext cx="978" cy="267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2889" y="163"/>
                </a:cxn>
                <a:cxn ang="0">
                  <a:pos x="3061" y="223"/>
                </a:cxn>
                <a:cxn ang="0">
                  <a:pos x="3172" y="315"/>
                </a:cxn>
                <a:cxn ang="0">
                  <a:pos x="3212" y="386"/>
                </a:cxn>
                <a:cxn ang="0">
                  <a:pos x="3242" y="457"/>
                </a:cxn>
                <a:cxn ang="0">
                  <a:pos x="3253" y="569"/>
                </a:cxn>
                <a:cxn ang="0">
                  <a:pos x="3212" y="651"/>
                </a:cxn>
                <a:cxn ang="0">
                  <a:pos x="3172" y="620"/>
                </a:cxn>
                <a:cxn ang="0">
                  <a:pos x="3041" y="579"/>
                </a:cxn>
                <a:cxn ang="0">
                  <a:pos x="2940" y="610"/>
                </a:cxn>
                <a:cxn ang="0">
                  <a:pos x="2889" y="702"/>
                </a:cxn>
                <a:cxn ang="0">
                  <a:pos x="2919" y="823"/>
                </a:cxn>
                <a:cxn ang="0">
                  <a:pos x="2960" y="875"/>
                </a:cxn>
                <a:cxn ang="0">
                  <a:pos x="3020" y="904"/>
                </a:cxn>
                <a:cxn ang="0">
                  <a:pos x="3092" y="925"/>
                </a:cxn>
                <a:cxn ang="0">
                  <a:pos x="3193" y="904"/>
                </a:cxn>
                <a:cxn ang="0">
                  <a:pos x="3263" y="864"/>
                </a:cxn>
                <a:cxn ang="0">
                  <a:pos x="3355" y="732"/>
                </a:cxn>
                <a:cxn ang="0">
                  <a:pos x="3415" y="681"/>
                </a:cxn>
                <a:cxn ang="0">
                  <a:pos x="3435" y="569"/>
                </a:cxn>
                <a:cxn ang="0">
                  <a:pos x="3435" y="437"/>
                </a:cxn>
                <a:cxn ang="0">
                  <a:pos x="3334" y="274"/>
                </a:cxn>
                <a:cxn ang="0">
                  <a:pos x="3212" y="153"/>
                </a:cxn>
                <a:cxn ang="0">
                  <a:pos x="3112" y="92"/>
                </a:cxn>
                <a:cxn ang="0">
                  <a:pos x="3010" y="51"/>
                </a:cxn>
                <a:cxn ang="0">
                  <a:pos x="2919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143"/>
                </a:cxn>
              </a:cxnLst>
              <a:rect l="0" t="0" r="r" b="b"/>
              <a:pathLst>
                <a:path w="3435" h="925">
                  <a:moveTo>
                    <a:pt x="0" y="143"/>
                  </a:moveTo>
                  <a:lnTo>
                    <a:pt x="2889" y="163"/>
                  </a:lnTo>
                  <a:lnTo>
                    <a:pt x="3061" y="223"/>
                  </a:lnTo>
                  <a:lnTo>
                    <a:pt x="3172" y="315"/>
                  </a:lnTo>
                  <a:lnTo>
                    <a:pt x="3212" y="386"/>
                  </a:lnTo>
                  <a:lnTo>
                    <a:pt x="3242" y="457"/>
                  </a:lnTo>
                  <a:lnTo>
                    <a:pt x="3253" y="569"/>
                  </a:lnTo>
                  <a:lnTo>
                    <a:pt x="3212" y="651"/>
                  </a:lnTo>
                  <a:lnTo>
                    <a:pt x="3172" y="620"/>
                  </a:lnTo>
                  <a:lnTo>
                    <a:pt x="3041" y="579"/>
                  </a:lnTo>
                  <a:lnTo>
                    <a:pt x="2940" y="610"/>
                  </a:lnTo>
                  <a:lnTo>
                    <a:pt x="2889" y="702"/>
                  </a:lnTo>
                  <a:lnTo>
                    <a:pt x="2919" y="823"/>
                  </a:lnTo>
                  <a:lnTo>
                    <a:pt x="2960" y="875"/>
                  </a:lnTo>
                  <a:lnTo>
                    <a:pt x="3020" y="904"/>
                  </a:lnTo>
                  <a:lnTo>
                    <a:pt x="3092" y="925"/>
                  </a:lnTo>
                  <a:lnTo>
                    <a:pt x="3193" y="904"/>
                  </a:lnTo>
                  <a:lnTo>
                    <a:pt x="3263" y="864"/>
                  </a:lnTo>
                  <a:lnTo>
                    <a:pt x="3355" y="732"/>
                  </a:lnTo>
                  <a:lnTo>
                    <a:pt x="3415" y="681"/>
                  </a:lnTo>
                  <a:lnTo>
                    <a:pt x="3435" y="569"/>
                  </a:lnTo>
                  <a:lnTo>
                    <a:pt x="3435" y="437"/>
                  </a:lnTo>
                  <a:lnTo>
                    <a:pt x="3334" y="274"/>
                  </a:lnTo>
                  <a:lnTo>
                    <a:pt x="3212" y="153"/>
                  </a:lnTo>
                  <a:lnTo>
                    <a:pt x="3112" y="92"/>
                  </a:lnTo>
                  <a:lnTo>
                    <a:pt x="3010" y="51"/>
                  </a:lnTo>
                  <a:lnTo>
                    <a:pt x="2919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0" name="Freeform 128"/>
            <p:cNvSpPr>
              <a:spLocks noChangeAspect="1"/>
            </p:cNvSpPr>
            <p:nvPr/>
          </p:nvSpPr>
          <p:spPr bwMode="auto">
            <a:xfrm>
              <a:off x="2107" y="798"/>
              <a:ext cx="192" cy="181"/>
            </a:xfrm>
            <a:custGeom>
              <a:avLst/>
              <a:gdLst/>
              <a:ahLst/>
              <a:cxnLst>
                <a:cxn ang="0">
                  <a:pos x="678" y="0"/>
                </a:cxn>
                <a:cxn ang="0">
                  <a:pos x="638" y="50"/>
                </a:cxn>
                <a:cxn ang="0">
                  <a:pos x="607" y="91"/>
                </a:cxn>
                <a:cxn ang="0">
                  <a:pos x="566" y="152"/>
                </a:cxn>
                <a:cxn ang="0">
                  <a:pos x="556" y="203"/>
                </a:cxn>
                <a:cxn ang="0">
                  <a:pos x="556" y="254"/>
                </a:cxn>
                <a:cxn ang="0">
                  <a:pos x="587" y="316"/>
                </a:cxn>
                <a:cxn ang="0">
                  <a:pos x="617" y="367"/>
                </a:cxn>
                <a:cxn ang="0">
                  <a:pos x="638" y="406"/>
                </a:cxn>
                <a:cxn ang="0">
                  <a:pos x="617" y="427"/>
                </a:cxn>
                <a:cxn ang="0">
                  <a:pos x="566" y="457"/>
                </a:cxn>
                <a:cxn ang="0">
                  <a:pos x="537" y="457"/>
                </a:cxn>
                <a:cxn ang="0">
                  <a:pos x="475" y="457"/>
                </a:cxn>
                <a:cxn ang="0">
                  <a:pos x="436" y="427"/>
                </a:cxn>
                <a:cxn ang="0">
                  <a:pos x="405" y="427"/>
                </a:cxn>
                <a:cxn ang="0">
                  <a:pos x="385" y="437"/>
                </a:cxn>
                <a:cxn ang="0">
                  <a:pos x="385" y="468"/>
                </a:cxn>
                <a:cxn ang="0">
                  <a:pos x="354" y="498"/>
                </a:cxn>
                <a:cxn ang="0">
                  <a:pos x="335" y="539"/>
                </a:cxn>
                <a:cxn ang="0">
                  <a:pos x="274" y="549"/>
                </a:cxn>
                <a:cxn ang="0">
                  <a:pos x="193" y="549"/>
                </a:cxn>
                <a:cxn ang="0">
                  <a:pos x="152" y="559"/>
                </a:cxn>
                <a:cxn ang="0">
                  <a:pos x="82" y="600"/>
                </a:cxn>
                <a:cxn ang="0">
                  <a:pos x="51" y="621"/>
                </a:cxn>
                <a:cxn ang="0">
                  <a:pos x="21" y="621"/>
                </a:cxn>
                <a:cxn ang="0">
                  <a:pos x="0" y="580"/>
                </a:cxn>
                <a:cxn ang="0">
                  <a:pos x="31" y="539"/>
                </a:cxn>
                <a:cxn ang="0">
                  <a:pos x="72" y="498"/>
                </a:cxn>
                <a:cxn ang="0">
                  <a:pos x="102" y="468"/>
                </a:cxn>
                <a:cxn ang="0">
                  <a:pos x="123" y="417"/>
                </a:cxn>
                <a:cxn ang="0">
                  <a:pos x="163" y="346"/>
                </a:cxn>
                <a:cxn ang="0">
                  <a:pos x="203" y="316"/>
                </a:cxn>
                <a:cxn ang="0">
                  <a:pos x="263" y="275"/>
                </a:cxn>
                <a:cxn ang="0">
                  <a:pos x="203" y="214"/>
                </a:cxn>
                <a:cxn ang="0">
                  <a:pos x="183" y="163"/>
                </a:cxn>
                <a:cxn ang="0">
                  <a:pos x="183" y="91"/>
                </a:cxn>
                <a:cxn ang="0">
                  <a:pos x="233" y="21"/>
                </a:cxn>
                <a:cxn ang="0">
                  <a:pos x="294" y="61"/>
                </a:cxn>
                <a:cxn ang="0">
                  <a:pos x="335" y="91"/>
                </a:cxn>
                <a:cxn ang="0">
                  <a:pos x="395" y="101"/>
                </a:cxn>
                <a:cxn ang="0">
                  <a:pos x="456" y="91"/>
                </a:cxn>
                <a:cxn ang="0">
                  <a:pos x="456" y="91"/>
                </a:cxn>
                <a:cxn ang="0">
                  <a:pos x="678" y="0"/>
                </a:cxn>
              </a:cxnLst>
              <a:rect l="0" t="0" r="r" b="b"/>
              <a:pathLst>
                <a:path w="678" h="621">
                  <a:moveTo>
                    <a:pt x="678" y="0"/>
                  </a:moveTo>
                  <a:lnTo>
                    <a:pt x="638" y="50"/>
                  </a:lnTo>
                  <a:lnTo>
                    <a:pt x="607" y="91"/>
                  </a:lnTo>
                  <a:lnTo>
                    <a:pt x="566" y="152"/>
                  </a:lnTo>
                  <a:lnTo>
                    <a:pt x="556" y="203"/>
                  </a:lnTo>
                  <a:lnTo>
                    <a:pt x="556" y="254"/>
                  </a:lnTo>
                  <a:lnTo>
                    <a:pt x="587" y="316"/>
                  </a:lnTo>
                  <a:lnTo>
                    <a:pt x="617" y="367"/>
                  </a:lnTo>
                  <a:lnTo>
                    <a:pt x="638" y="406"/>
                  </a:lnTo>
                  <a:lnTo>
                    <a:pt x="617" y="427"/>
                  </a:lnTo>
                  <a:lnTo>
                    <a:pt x="566" y="457"/>
                  </a:lnTo>
                  <a:lnTo>
                    <a:pt x="537" y="457"/>
                  </a:lnTo>
                  <a:lnTo>
                    <a:pt x="475" y="457"/>
                  </a:lnTo>
                  <a:lnTo>
                    <a:pt x="436" y="427"/>
                  </a:lnTo>
                  <a:lnTo>
                    <a:pt x="405" y="427"/>
                  </a:lnTo>
                  <a:lnTo>
                    <a:pt x="385" y="437"/>
                  </a:lnTo>
                  <a:lnTo>
                    <a:pt x="385" y="468"/>
                  </a:lnTo>
                  <a:lnTo>
                    <a:pt x="354" y="498"/>
                  </a:lnTo>
                  <a:lnTo>
                    <a:pt x="335" y="539"/>
                  </a:lnTo>
                  <a:lnTo>
                    <a:pt x="274" y="549"/>
                  </a:lnTo>
                  <a:lnTo>
                    <a:pt x="193" y="549"/>
                  </a:lnTo>
                  <a:lnTo>
                    <a:pt x="152" y="559"/>
                  </a:lnTo>
                  <a:lnTo>
                    <a:pt x="82" y="600"/>
                  </a:lnTo>
                  <a:lnTo>
                    <a:pt x="51" y="621"/>
                  </a:lnTo>
                  <a:lnTo>
                    <a:pt x="21" y="621"/>
                  </a:lnTo>
                  <a:lnTo>
                    <a:pt x="0" y="580"/>
                  </a:lnTo>
                  <a:lnTo>
                    <a:pt x="31" y="539"/>
                  </a:lnTo>
                  <a:lnTo>
                    <a:pt x="72" y="498"/>
                  </a:lnTo>
                  <a:lnTo>
                    <a:pt x="102" y="468"/>
                  </a:lnTo>
                  <a:lnTo>
                    <a:pt x="123" y="417"/>
                  </a:lnTo>
                  <a:lnTo>
                    <a:pt x="163" y="346"/>
                  </a:lnTo>
                  <a:lnTo>
                    <a:pt x="203" y="316"/>
                  </a:lnTo>
                  <a:lnTo>
                    <a:pt x="263" y="275"/>
                  </a:lnTo>
                  <a:lnTo>
                    <a:pt x="203" y="214"/>
                  </a:lnTo>
                  <a:lnTo>
                    <a:pt x="183" y="163"/>
                  </a:lnTo>
                  <a:lnTo>
                    <a:pt x="183" y="91"/>
                  </a:lnTo>
                  <a:lnTo>
                    <a:pt x="233" y="21"/>
                  </a:lnTo>
                  <a:lnTo>
                    <a:pt x="294" y="61"/>
                  </a:lnTo>
                  <a:lnTo>
                    <a:pt x="335" y="91"/>
                  </a:lnTo>
                  <a:lnTo>
                    <a:pt x="395" y="101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4" name="Group 129"/>
            <p:cNvGrpSpPr>
              <a:grpSpLocks noChangeAspect="1"/>
            </p:cNvGrpSpPr>
            <p:nvPr/>
          </p:nvGrpSpPr>
          <p:grpSpPr bwMode="auto">
            <a:xfrm>
              <a:off x="2296" y="535"/>
              <a:ext cx="250" cy="263"/>
              <a:chOff x="2537" y="534"/>
              <a:chExt cx="278" cy="290"/>
            </a:xfrm>
          </p:grpSpPr>
          <p:sp>
            <p:nvSpPr>
              <p:cNvPr id="182" name="Freeform 130"/>
              <p:cNvSpPr>
                <a:spLocks noChangeAspect="1"/>
              </p:cNvSpPr>
              <p:nvPr/>
            </p:nvSpPr>
            <p:spPr bwMode="auto">
              <a:xfrm>
                <a:off x="2668" y="546"/>
                <a:ext cx="140" cy="148"/>
              </a:xfrm>
              <a:custGeom>
                <a:avLst/>
                <a:gdLst/>
                <a:ahLst/>
                <a:cxnLst>
                  <a:cxn ang="0">
                    <a:pos x="0" y="458"/>
                  </a:cxn>
                  <a:cxn ang="0">
                    <a:pos x="90" y="356"/>
                  </a:cxn>
                  <a:cxn ang="0">
                    <a:pos x="152" y="275"/>
                  </a:cxn>
                  <a:cxn ang="0">
                    <a:pos x="212" y="162"/>
                  </a:cxn>
                  <a:cxn ang="0">
                    <a:pos x="251" y="92"/>
                  </a:cxn>
                  <a:cxn ang="0">
                    <a:pos x="272" y="19"/>
                  </a:cxn>
                  <a:cxn ang="0">
                    <a:pos x="282" y="0"/>
                  </a:cxn>
                  <a:cxn ang="0">
                    <a:pos x="444" y="0"/>
                  </a:cxn>
                  <a:cxn ang="0">
                    <a:pos x="444" y="61"/>
                  </a:cxn>
                  <a:cxn ang="0">
                    <a:pos x="444" y="111"/>
                  </a:cxn>
                  <a:cxn ang="0">
                    <a:pos x="444" y="162"/>
                  </a:cxn>
                  <a:cxn ang="0">
                    <a:pos x="413" y="203"/>
                  </a:cxn>
                  <a:cxn ang="0">
                    <a:pos x="353" y="234"/>
                  </a:cxn>
                  <a:cxn ang="0">
                    <a:pos x="251" y="285"/>
                  </a:cxn>
                  <a:cxn ang="0">
                    <a:pos x="171" y="336"/>
                  </a:cxn>
                  <a:cxn ang="0">
                    <a:pos x="101" y="406"/>
                  </a:cxn>
                  <a:cxn ang="0">
                    <a:pos x="10" y="467"/>
                  </a:cxn>
                  <a:cxn ang="0">
                    <a:pos x="10" y="467"/>
                  </a:cxn>
                  <a:cxn ang="0">
                    <a:pos x="0" y="458"/>
                  </a:cxn>
                </a:cxnLst>
                <a:rect l="0" t="0" r="r" b="b"/>
                <a:pathLst>
                  <a:path w="444" h="467">
                    <a:moveTo>
                      <a:pt x="0" y="458"/>
                    </a:moveTo>
                    <a:lnTo>
                      <a:pt x="90" y="356"/>
                    </a:lnTo>
                    <a:lnTo>
                      <a:pt x="152" y="275"/>
                    </a:lnTo>
                    <a:lnTo>
                      <a:pt x="212" y="162"/>
                    </a:lnTo>
                    <a:lnTo>
                      <a:pt x="251" y="92"/>
                    </a:lnTo>
                    <a:lnTo>
                      <a:pt x="272" y="19"/>
                    </a:lnTo>
                    <a:lnTo>
                      <a:pt x="282" y="0"/>
                    </a:lnTo>
                    <a:lnTo>
                      <a:pt x="444" y="0"/>
                    </a:lnTo>
                    <a:lnTo>
                      <a:pt x="444" y="61"/>
                    </a:lnTo>
                    <a:lnTo>
                      <a:pt x="444" y="111"/>
                    </a:lnTo>
                    <a:lnTo>
                      <a:pt x="444" y="162"/>
                    </a:lnTo>
                    <a:lnTo>
                      <a:pt x="413" y="203"/>
                    </a:lnTo>
                    <a:lnTo>
                      <a:pt x="353" y="234"/>
                    </a:lnTo>
                    <a:lnTo>
                      <a:pt x="251" y="285"/>
                    </a:lnTo>
                    <a:lnTo>
                      <a:pt x="171" y="336"/>
                    </a:lnTo>
                    <a:lnTo>
                      <a:pt x="101" y="406"/>
                    </a:lnTo>
                    <a:lnTo>
                      <a:pt x="10" y="467"/>
                    </a:lnTo>
                    <a:lnTo>
                      <a:pt x="10" y="467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31"/>
              <p:cNvSpPr>
                <a:spLocks noChangeAspect="1"/>
              </p:cNvSpPr>
              <p:nvPr/>
            </p:nvSpPr>
            <p:spPr bwMode="auto">
              <a:xfrm>
                <a:off x="2624" y="534"/>
                <a:ext cx="72" cy="148"/>
              </a:xfrm>
              <a:custGeom>
                <a:avLst/>
                <a:gdLst/>
                <a:ahLst/>
                <a:cxnLst>
                  <a:cxn ang="0">
                    <a:pos x="81" y="458"/>
                  </a:cxn>
                  <a:cxn ang="0">
                    <a:pos x="203" y="266"/>
                  </a:cxn>
                  <a:cxn ang="0">
                    <a:pos x="232" y="174"/>
                  </a:cxn>
                  <a:cxn ang="0">
                    <a:pos x="232" y="82"/>
                  </a:cxn>
                  <a:cxn ang="0">
                    <a:pos x="193" y="21"/>
                  </a:cxn>
                  <a:cxn ang="0">
                    <a:pos x="121" y="0"/>
                  </a:cxn>
                  <a:cxn ang="0">
                    <a:pos x="61" y="21"/>
                  </a:cxn>
                  <a:cxn ang="0">
                    <a:pos x="20" y="62"/>
                  </a:cxn>
                  <a:cxn ang="0">
                    <a:pos x="0" y="113"/>
                  </a:cxn>
                  <a:cxn ang="0">
                    <a:pos x="71" y="103"/>
                  </a:cxn>
                  <a:cxn ang="0">
                    <a:pos x="131" y="143"/>
                  </a:cxn>
                  <a:cxn ang="0">
                    <a:pos x="152" y="194"/>
                  </a:cxn>
                  <a:cxn ang="0">
                    <a:pos x="121" y="316"/>
                  </a:cxn>
                  <a:cxn ang="0">
                    <a:pos x="142" y="307"/>
                  </a:cxn>
                  <a:cxn ang="0">
                    <a:pos x="81" y="458"/>
                  </a:cxn>
                </a:cxnLst>
                <a:rect l="0" t="0" r="r" b="b"/>
                <a:pathLst>
                  <a:path w="232" h="458">
                    <a:moveTo>
                      <a:pt x="81" y="458"/>
                    </a:moveTo>
                    <a:lnTo>
                      <a:pt x="203" y="266"/>
                    </a:lnTo>
                    <a:lnTo>
                      <a:pt x="232" y="174"/>
                    </a:lnTo>
                    <a:lnTo>
                      <a:pt x="232" y="82"/>
                    </a:lnTo>
                    <a:lnTo>
                      <a:pt x="193" y="21"/>
                    </a:lnTo>
                    <a:lnTo>
                      <a:pt x="121" y="0"/>
                    </a:lnTo>
                    <a:lnTo>
                      <a:pt x="61" y="21"/>
                    </a:lnTo>
                    <a:lnTo>
                      <a:pt x="20" y="62"/>
                    </a:lnTo>
                    <a:lnTo>
                      <a:pt x="0" y="113"/>
                    </a:lnTo>
                    <a:lnTo>
                      <a:pt x="71" y="103"/>
                    </a:lnTo>
                    <a:lnTo>
                      <a:pt x="131" y="143"/>
                    </a:lnTo>
                    <a:lnTo>
                      <a:pt x="152" y="194"/>
                    </a:lnTo>
                    <a:lnTo>
                      <a:pt x="121" y="316"/>
                    </a:lnTo>
                    <a:lnTo>
                      <a:pt x="142" y="307"/>
                    </a:lnTo>
                    <a:lnTo>
                      <a:pt x="81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32"/>
              <p:cNvSpPr>
                <a:spLocks noChangeAspect="1"/>
              </p:cNvSpPr>
              <p:nvPr/>
            </p:nvSpPr>
            <p:spPr bwMode="auto">
              <a:xfrm>
                <a:off x="2537" y="541"/>
                <a:ext cx="80" cy="141"/>
              </a:xfrm>
              <a:custGeom>
                <a:avLst/>
                <a:gdLst/>
                <a:ahLst/>
                <a:cxnLst>
                  <a:cxn ang="0">
                    <a:pos x="232" y="437"/>
                  </a:cxn>
                  <a:cxn ang="0">
                    <a:pos x="253" y="213"/>
                  </a:cxn>
                  <a:cxn ang="0">
                    <a:pos x="222" y="102"/>
                  </a:cxn>
                  <a:cxn ang="0">
                    <a:pos x="152" y="30"/>
                  </a:cxn>
                  <a:cxn ang="0">
                    <a:pos x="90" y="0"/>
                  </a:cxn>
                  <a:cxn ang="0">
                    <a:pos x="10" y="21"/>
                  </a:cxn>
                  <a:cxn ang="0">
                    <a:pos x="0" y="51"/>
                  </a:cxn>
                  <a:cxn ang="0">
                    <a:pos x="0" y="143"/>
                  </a:cxn>
                  <a:cxn ang="0">
                    <a:pos x="101" y="133"/>
                  </a:cxn>
                  <a:cxn ang="0">
                    <a:pos x="141" y="153"/>
                  </a:cxn>
                  <a:cxn ang="0">
                    <a:pos x="201" y="184"/>
                  </a:cxn>
                  <a:cxn ang="0">
                    <a:pos x="212" y="213"/>
                  </a:cxn>
                  <a:cxn ang="0">
                    <a:pos x="232" y="295"/>
                  </a:cxn>
                  <a:cxn ang="0">
                    <a:pos x="232" y="437"/>
                  </a:cxn>
                </a:cxnLst>
                <a:rect l="0" t="0" r="r" b="b"/>
                <a:pathLst>
                  <a:path w="253" h="437">
                    <a:moveTo>
                      <a:pt x="232" y="437"/>
                    </a:moveTo>
                    <a:lnTo>
                      <a:pt x="253" y="213"/>
                    </a:lnTo>
                    <a:lnTo>
                      <a:pt x="222" y="102"/>
                    </a:lnTo>
                    <a:lnTo>
                      <a:pt x="152" y="30"/>
                    </a:lnTo>
                    <a:lnTo>
                      <a:pt x="90" y="0"/>
                    </a:lnTo>
                    <a:lnTo>
                      <a:pt x="10" y="21"/>
                    </a:lnTo>
                    <a:lnTo>
                      <a:pt x="0" y="51"/>
                    </a:lnTo>
                    <a:lnTo>
                      <a:pt x="0" y="143"/>
                    </a:lnTo>
                    <a:lnTo>
                      <a:pt x="101" y="133"/>
                    </a:lnTo>
                    <a:lnTo>
                      <a:pt x="141" y="153"/>
                    </a:lnTo>
                    <a:lnTo>
                      <a:pt x="201" y="184"/>
                    </a:lnTo>
                    <a:lnTo>
                      <a:pt x="212" y="213"/>
                    </a:lnTo>
                    <a:lnTo>
                      <a:pt x="232" y="295"/>
                    </a:lnTo>
                    <a:lnTo>
                      <a:pt x="232" y="437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33"/>
              <p:cNvSpPr>
                <a:spLocks noChangeAspect="1"/>
              </p:cNvSpPr>
              <p:nvPr/>
            </p:nvSpPr>
            <p:spPr bwMode="auto">
              <a:xfrm>
                <a:off x="2562" y="698"/>
                <a:ext cx="103" cy="97"/>
              </a:xfrm>
              <a:custGeom>
                <a:avLst/>
                <a:gdLst/>
                <a:ahLst/>
                <a:cxnLst>
                  <a:cxn ang="0">
                    <a:pos x="324" y="193"/>
                  </a:cxn>
                  <a:cxn ang="0">
                    <a:pos x="324" y="21"/>
                  </a:cxn>
                  <a:cxn ang="0">
                    <a:pos x="284" y="0"/>
                  </a:cxn>
                  <a:cxn ang="0">
                    <a:pos x="142" y="0"/>
                  </a:cxn>
                  <a:cxn ang="0">
                    <a:pos x="111" y="91"/>
                  </a:cxn>
                  <a:cxn ang="0">
                    <a:pos x="82" y="163"/>
                  </a:cxn>
                  <a:cxn ang="0">
                    <a:pos x="21" y="265"/>
                  </a:cxn>
                  <a:cxn ang="0">
                    <a:pos x="0" y="295"/>
                  </a:cxn>
                  <a:cxn ang="0">
                    <a:pos x="0" y="305"/>
                  </a:cxn>
                  <a:cxn ang="0">
                    <a:pos x="101" y="254"/>
                  </a:cxn>
                  <a:cxn ang="0">
                    <a:pos x="142" y="214"/>
                  </a:cxn>
                  <a:cxn ang="0">
                    <a:pos x="284" y="203"/>
                  </a:cxn>
                  <a:cxn ang="0">
                    <a:pos x="284" y="203"/>
                  </a:cxn>
                  <a:cxn ang="0">
                    <a:pos x="324" y="193"/>
                  </a:cxn>
                </a:cxnLst>
                <a:rect l="0" t="0" r="r" b="b"/>
                <a:pathLst>
                  <a:path w="324" h="305">
                    <a:moveTo>
                      <a:pt x="324" y="193"/>
                    </a:moveTo>
                    <a:lnTo>
                      <a:pt x="324" y="21"/>
                    </a:lnTo>
                    <a:lnTo>
                      <a:pt x="284" y="0"/>
                    </a:lnTo>
                    <a:lnTo>
                      <a:pt x="142" y="0"/>
                    </a:lnTo>
                    <a:lnTo>
                      <a:pt x="111" y="91"/>
                    </a:lnTo>
                    <a:lnTo>
                      <a:pt x="82" y="163"/>
                    </a:lnTo>
                    <a:lnTo>
                      <a:pt x="21" y="265"/>
                    </a:lnTo>
                    <a:lnTo>
                      <a:pt x="0" y="295"/>
                    </a:lnTo>
                    <a:lnTo>
                      <a:pt x="0" y="305"/>
                    </a:lnTo>
                    <a:lnTo>
                      <a:pt x="101" y="254"/>
                    </a:lnTo>
                    <a:lnTo>
                      <a:pt x="142" y="214"/>
                    </a:lnTo>
                    <a:lnTo>
                      <a:pt x="284" y="203"/>
                    </a:lnTo>
                    <a:lnTo>
                      <a:pt x="284" y="203"/>
                    </a:lnTo>
                    <a:lnTo>
                      <a:pt x="324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34"/>
              <p:cNvSpPr>
                <a:spLocks noChangeAspect="1"/>
              </p:cNvSpPr>
              <p:nvPr/>
            </p:nvSpPr>
            <p:spPr bwMode="auto">
              <a:xfrm>
                <a:off x="2677" y="666"/>
                <a:ext cx="138" cy="60"/>
              </a:xfrm>
              <a:custGeom>
                <a:avLst/>
                <a:gdLst/>
                <a:ahLst/>
                <a:cxnLst>
                  <a:cxn ang="0">
                    <a:pos x="303" y="193"/>
                  </a:cxn>
                  <a:cxn ang="0">
                    <a:pos x="374" y="174"/>
                  </a:cxn>
                  <a:cxn ang="0">
                    <a:pos x="395" y="154"/>
                  </a:cxn>
                  <a:cxn ang="0">
                    <a:pos x="434" y="133"/>
                  </a:cxn>
                  <a:cxn ang="0">
                    <a:pos x="414" y="82"/>
                  </a:cxn>
                  <a:cxn ang="0">
                    <a:pos x="395" y="31"/>
                  </a:cxn>
                  <a:cxn ang="0">
                    <a:pos x="333" y="0"/>
                  </a:cxn>
                  <a:cxn ang="0">
                    <a:pos x="273" y="0"/>
                  </a:cxn>
                  <a:cxn ang="0">
                    <a:pos x="152" y="51"/>
                  </a:cxn>
                  <a:cxn ang="0">
                    <a:pos x="0" y="164"/>
                  </a:cxn>
                  <a:cxn ang="0">
                    <a:pos x="142" y="91"/>
                  </a:cxn>
                  <a:cxn ang="0">
                    <a:pos x="243" y="72"/>
                  </a:cxn>
                  <a:cxn ang="0">
                    <a:pos x="313" y="102"/>
                  </a:cxn>
                  <a:cxn ang="0">
                    <a:pos x="313" y="143"/>
                  </a:cxn>
                  <a:cxn ang="0">
                    <a:pos x="303" y="143"/>
                  </a:cxn>
                  <a:cxn ang="0">
                    <a:pos x="303" y="193"/>
                  </a:cxn>
                </a:cxnLst>
                <a:rect l="0" t="0" r="r" b="b"/>
                <a:pathLst>
                  <a:path w="434" h="193">
                    <a:moveTo>
                      <a:pt x="303" y="193"/>
                    </a:moveTo>
                    <a:lnTo>
                      <a:pt x="374" y="174"/>
                    </a:lnTo>
                    <a:lnTo>
                      <a:pt x="395" y="154"/>
                    </a:lnTo>
                    <a:lnTo>
                      <a:pt x="434" y="133"/>
                    </a:lnTo>
                    <a:lnTo>
                      <a:pt x="414" y="82"/>
                    </a:lnTo>
                    <a:lnTo>
                      <a:pt x="395" y="31"/>
                    </a:lnTo>
                    <a:lnTo>
                      <a:pt x="333" y="0"/>
                    </a:lnTo>
                    <a:lnTo>
                      <a:pt x="273" y="0"/>
                    </a:lnTo>
                    <a:lnTo>
                      <a:pt x="152" y="51"/>
                    </a:lnTo>
                    <a:lnTo>
                      <a:pt x="0" y="164"/>
                    </a:lnTo>
                    <a:lnTo>
                      <a:pt x="142" y="91"/>
                    </a:lnTo>
                    <a:lnTo>
                      <a:pt x="243" y="72"/>
                    </a:lnTo>
                    <a:lnTo>
                      <a:pt x="313" y="102"/>
                    </a:lnTo>
                    <a:lnTo>
                      <a:pt x="313" y="143"/>
                    </a:lnTo>
                    <a:lnTo>
                      <a:pt x="303" y="143"/>
                    </a:lnTo>
                    <a:lnTo>
                      <a:pt x="303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35"/>
              <p:cNvSpPr>
                <a:spLocks noChangeAspect="1"/>
              </p:cNvSpPr>
              <p:nvPr/>
            </p:nvSpPr>
            <p:spPr bwMode="auto">
              <a:xfrm>
                <a:off x="2677" y="741"/>
                <a:ext cx="131" cy="8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70" y="10"/>
                  </a:cxn>
                  <a:cxn ang="0">
                    <a:pos x="162" y="0"/>
                  </a:cxn>
                  <a:cxn ang="0">
                    <a:pos x="273" y="0"/>
                  </a:cxn>
                  <a:cxn ang="0">
                    <a:pos x="364" y="50"/>
                  </a:cxn>
                  <a:cxn ang="0">
                    <a:pos x="404" y="101"/>
                  </a:cxn>
                  <a:cxn ang="0">
                    <a:pos x="414" y="172"/>
                  </a:cxn>
                  <a:cxn ang="0">
                    <a:pos x="404" y="234"/>
                  </a:cxn>
                  <a:cxn ang="0">
                    <a:pos x="354" y="264"/>
                  </a:cxn>
                  <a:cxn ang="0">
                    <a:pos x="284" y="264"/>
                  </a:cxn>
                  <a:cxn ang="0">
                    <a:pos x="284" y="172"/>
                  </a:cxn>
                  <a:cxn ang="0">
                    <a:pos x="273" y="101"/>
                  </a:cxn>
                  <a:cxn ang="0">
                    <a:pos x="233" y="70"/>
                  </a:cxn>
                  <a:cxn ang="0">
                    <a:pos x="183" y="40"/>
                  </a:cxn>
                  <a:cxn ang="0">
                    <a:pos x="121" y="30"/>
                  </a:cxn>
                  <a:cxn ang="0">
                    <a:pos x="121" y="30"/>
                  </a:cxn>
                  <a:cxn ang="0">
                    <a:pos x="0" y="21"/>
                  </a:cxn>
                </a:cxnLst>
                <a:rect l="0" t="0" r="r" b="b"/>
                <a:pathLst>
                  <a:path w="414" h="264">
                    <a:moveTo>
                      <a:pt x="0" y="21"/>
                    </a:moveTo>
                    <a:lnTo>
                      <a:pt x="70" y="10"/>
                    </a:lnTo>
                    <a:lnTo>
                      <a:pt x="162" y="0"/>
                    </a:lnTo>
                    <a:lnTo>
                      <a:pt x="273" y="0"/>
                    </a:lnTo>
                    <a:lnTo>
                      <a:pt x="364" y="50"/>
                    </a:lnTo>
                    <a:lnTo>
                      <a:pt x="404" y="101"/>
                    </a:lnTo>
                    <a:lnTo>
                      <a:pt x="414" y="172"/>
                    </a:lnTo>
                    <a:lnTo>
                      <a:pt x="404" y="234"/>
                    </a:lnTo>
                    <a:lnTo>
                      <a:pt x="354" y="264"/>
                    </a:lnTo>
                    <a:lnTo>
                      <a:pt x="284" y="264"/>
                    </a:lnTo>
                    <a:lnTo>
                      <a:pt x="284" y="172"/>
                    </a:lnTo>
                    <a:lnTo>
                      <a:pt x="273" y="101"/>
                    </a:lnTo>
                    <a:lnTo>
                      <a:pt x="233" y="70"/>
                    </a:lnTo>
                    <a:lnTo>
                      <a:pt x="183" y="4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42" name="Freeform 136"/>
            <p:cNvSpPr>
              <a:spLocks noChangeAspect="1"/>
            </p:cNvSpPr>
            <p:nvPr/>
          </p:nvSpPr>
          <p:spPr bwMode="auto">
            <a:xfrm>
              <a:off x="1633" y="617"/>
              <a:ext cx="575" cy="291"/>
            </a:xfrm>
            <a:custGeom>
              <a:avLst/>
              <a:gdLst/>
              <a:ahLst/>
              <a:cxnLst>
                <a:cxn ang="0">
                  <a:pos x="1798" y="61"/>
                </a:cxn>
                <a:cxn ang="0">
                  <a:pos x="1354" y="143"/>
                </a:cxn>
                <a:cxn ang="0">
                  <a:pos x="1253" y="92"/>
                </a:cxn>
                <a:cxn ang="0">
                  <a:pos x="1182" y="41"/>
                </a:cxn>
                <a:cxn ang="0">
                  <a:pos x="1152" y="234"/>
                </a:cxn>
                <a:cxn ang="0">
                  <a:pos x="960" y="376"/>
                </a:cxn>
                <a:cxn ang="0">
                  <a:pos x="767" y="204"/>
                </a:cxn>
                <a:cxn ang="0">
                  <a:pos x="858" y="102"/>
                </a:cxn>
                <a:cxn ang="0">
                  <a:pos x="889" y="223"/>
                </a:cxn>
                <a:cxn ang="0">
                  <a:pos x="1010" y="213"/>
                </a:cxn>
                <a:cxn ang="0">
                  <a:pos x="960" y="51"/>
                </a:cxn>
                <a:cxn ang="0">
                  <a:pos x="707" y="122"/>
                </a:cxn>
                <a:cxn ang="0">
                  <a:pos x="504" y="0"/>
                </a:cxn>
                <a:cxn ang="0">
                  <a:pos x="273" y="61"/>
                </a:cxn>
                <a:cxn ang="0">
                  <a:pos x="152" y="20"/>
                </a:cxn>
                <a:cxn ang="0">
                  <a:pos x="41" y="112"/>
                </a:cxn>
                <a:cxn ang="0">
                  <a:pos x="161" y="153"/>
                </a:cxn>
                <a:cxn ang="0">
                  <a:pos x="282" y="153"/>
                </a:cxn>
                <a:cxn ang="0">
                  <a:pos x="343" y="163"/>
                </a:cxn>
                <a:cxn ang="0">
                  <a:pos x="414" y="285"/>
                </a:cxn>
                <a:cxn ang="0">
                  <a:pos x="535" y="163"/>
                </a:cxn>
                <a:cxn ang="0">
                  <a:pos x="525" y="82"/>
                </a:cxn>
                <a:cxn ang="0">
                  <a:pos x="697" y="285"/>
                </a:cxn>
                <a:cxn ang="0">
                  <a:pos x="990" y="438"/>
                </a:cxn>
                <a:cxn ang="0">
                  <a:pos x="1475" y="194"/>
                </a:cxn>
                <a:cxn ang="0">
                  <a:pos x="1323" y="509"/>
                </a:cxn>
                <a:cxn ang="0">
                  <a:pos x="1182" y="630"/>
                </a:cxn>
                <a:cxn ang="0">
                  <a:pos x="1232" y="468"/>
                </a:cxn>
                <a:cxn ang="0">
                  <a:pos x="1051" y="509"/>
                </a:cxn>
                <a:cxn ang="0">
                  <a:pos x="1193" y="702"/>
                </a:cxn>
                <a:cxn ang="0">
                  <a:pos x="1414" y="712"/>
                </a:cxn>
                <a:cxn ang="0">
                  <a:pos x="1596" y="833"/>
                </a:cxn>
                <a:cxn ang="0">
                  <a:pos x="1465" y="824"/>
                </a:cxn>
                <a:cxn ang="0">
                  <a:pos x="1454" y="997"/>
                </a:cxn>
                <a:cxn ang="0">
                  <a:pos x="1636" y="966"/>
                </a:cxn>
                <a:cxn ang="0">
                  <a:pos x="1656" y="743"/>
                </a:cxn>
                <a:cxn ang="0">
                  <a:pos x="1767" y="579"/>
                </a:cxn>
                <a:cxn ang="0">
                  <a:pos x="1656" y="477"/>
                </a:cxn>
                <a:cxn ang="0">
                  <a:pos x="1566" y="641"/>
                </a:cxn>
                <a:cxn ang="0">
                  <a:pos x="1606" y="702"/>
                </a:cxn>
                <a:cxn ang="0">
                  <a:pos x="1374" y="560"/>
                </a:cxn>
                <a:cxn ang="0">
                  <a:pos x="1506" y="264"/>
                </a:cxn>
                <a:cxn ang="0">
                  <a:pos x="1656" y="173"/>
                </a:cxn>
                <a:cxn ang="0">
                  <a:pos x="1617" y="387"/>
                </a:cxn>
                <a:cxn ang="0">
                  <a:pos x="1747" y="417"/>
                </a:cxn>
                <a:cxn ang="0">
                  <a:pos x="1738" y="204"/>
                </a:cxn>
                <a:cxn ang="0">
                  <a:pos x="1909" y="133"/>
                </a:cxn>
              </a:cxnLst>
              <a:rect l="0" t="0" r="r" b="b"/>
              <a:pathLst>
                <a:path w="2020" h="1007">
                  <a:moveTo>
                    <a:pt x="2020" y="133"/>
                  </a:moveTo>
                  <a:lnTo>
                    <a:pt x="1930" y="102"/>
                  </a:lnTo>
                  <a:lnTo>
                    <a:pt x="1798" y="61"/>
                  </a:lnTo>
                  <a:lnTo>
                    <a:pt x="1596" y="71"/>
                  </a:lnTo>
                  <a:lnTo>
                    <a:pt x="1424" y="133"/>
                  </a:lnTo>
                  <a:lnTo>
                    <a:pt x="1354" y="143"/>
                  </a:lnTo>
                  <a:lnTo>
                    <a:pt x="1304" y="143"/>
                  </a:lnTo>
                  <a:lnTo>
                    <a:pt x="1273" y="133"/>
                  </a:lnTo>
                  <a:lnTo>
                    <a:pt x="1253" y="92"/>
                  </a:lnTo>
                  <a:lnTo>
                    <a:pt x="1263" y="71"/>
                  </a:lnTo>
                  <a:lnTo>
                    <a:pt x="1222" y="41"/>
                  </a:lnTo>
                  <a:lnTo>
                    <a:pt x="1182" y="41"/>
                  </a:lnTo>
                  <a:lnTo>
                    <a:pt x="1131" y="122"/>
                  </a:lnTo>
                  <a:lnTo>
                    <a:pt x="1142" y="173"/>
                  </a:lnTo>
                  <a:lnTo>
                    <a:pt x="1152" y="234"/>
                  </a:lnTo>
                  <a:lnTo>
                    <a:pt x="1222" y="274"/>
                  </a:lnTo>
                  <a:lnTo>
                    <a:pt x="1060" y="376"/>
                  </a:lnTo>
                  <a:lnTo>
                    <a:pt x="960" y="376"/>
                  </a:lnTo>
                  <a:lnTo>
                    <a:pt x="858" y="356"/>
                  </a:lnTo>
                  <a:lnTo>
                    <a:pt x="788" y="274"/>
                  </a:lnTo>
                  <a:lnTo>
                    <a:pt x="767" y="204"/>
                  </a:lnTo>
                  <a:lnTo>
                    <a:pt x="767" y="153"/>
                  </a:lnTo>
                  <a:lnTo>
                    <a:pt x="808" y="122"/>
                  </a:lnTo>
                  <a:lnTo>
                    <a:pt x="858" y="102"/>
                  </a:lnTo>
                  <a:lnTo>
                    <a:pt x="919" y="112"/>
                  </a:lnTo>
                  <a:lnTo>
                    <a:pt x="879" y="173"/>
                  </a:lnTo>
                  <a:lnTo>
                    <a:pt x="889" y="223"/>
                  </a:lnTo>
                  <a:lnTo>
                    <a:pt x="940" y="234"/>
                  </a:lnTo>
                  <a:lnTo>
                    <a:pt x="979" y="254"/>
                  </a:lnTo>
                  <a:lnTo>
                    <a:pt x="1010" y="213"/>
                  </a:lnTo>
                  <a:lnTo>
                    <a:pt x="1010" y="143"/>
                  </a:lnTo>
                  <a:lnTo>
                    <a:pt x="1010" y="112"/>
                  </a:lnTo>
                  <a:lnTo>
                    <a:pt x="960" y="51"/>
                  </a:lnTo>
                  <a:lnTo>
                    <a:pt x="879" y="31"/>
                  </a:lnTo>
                  <a:lnTo>
                    <a:pt x="788" y="41"/>
                  </a:lnTo>
                  <a:lnTo>
                    <a:pt x="707" y="122"/>
                  </a:lnTo>
                  <a:lnTo>
                    <a:pt x="606" y="71"/>
                  </a:lnTo>
                  <a:lnTo>
                    <a:pt x="566" y="20"/>
                  </a:lnTo>
                  <a:lnTo>
                    <a:pt x="504" y="0"/>
                  </a:lnTo>
                  <a:lnTo>
                    <a:pt x="405" y="0"/>
                  </a:lnTo>
                  <a:lnTo>
                    <a:pt x="354" y="41"/>
                  </a:lnTo>
                  <a:lnTo>
                    <a:pt x="273" y="61"/>
                  </a:lnTo>
                  <a:lnTo>
                    <a:pt x="232" y="61"/>
                  </a:lnTo>
                  <a:lnTo>
                    <a:pt x="191" y="41"/>
                  </a:lnTo>
                  <a:lnTo>
                    <a:pt x="152" y="20"/>
                  </a:lnTo>
                  <a:lnTo>
                    <a:pt x="111" y="10"/>
                  </a:lnTo>
                  <a:lnTo>
                    <a:pt x="0" y="71"/>
                  </a:lnTo>
                  <a:lnTo>
                    <a:pt x="41" y="112"/>
                  </a:lnTo>
                  <a:lnTo>
                    <a:pt x="91" y="102"/>
                  </a:lnTo>
                  <a:lnTo>
                    <a:pt x="121" y="102"/>
                  </a:lnTo>
                  <a:lnTo>
                    <a:pt x="161" y="153"/>
                  </a:lnTo>
                  <a:lnTo>
                    <a:pt x="181" y="163"/>
                  </a:lnTo>
                  <a:lnTo>
                    <a:pt x="242" y="163"/>
                  </a:lnTo>
                  <a:lnTo>
                    <a:pt x="282" y="153"/>
                  </a:lnTo>
                  <a:lnTo>
                    <a:pt x="323" y="133"/>
                  </a:lnTo>
                  <a:lnTo>
                    <a:pt x="354" y="133"/>
                  </a:lnTo>
                  <a:lnTo>
                    <a:pt x="343" y="163"/>
                  </a:lnTo>
                  <a:lnTo>
                    <a:pt x="343" y="213"/>
                  </a:lnTo>
                  <a:lnTo>
                    <a:pt x="374" y="274"/>
                  </a:lnTo>
                  <a:lnTo>
                    <a:pt x="414" y="285"/>
                  </a:lnTo>
                  <a:lnTo>
                    <a:pt x="525" y="254"/>
                  </a:lnTo>
                  <a:lnTo>
                    <a:pt x="535" y="213"/>
                  </a:lnTo>
                  <a:lnTo>
                    <a:pt x="535" y="163"/>
                  </a:lnTo>
                  <a:lnTo>
                    <a:pt x="475" y="122"/>
                  </a:lnTo>
                  <a:lnTo>
                    <a:pt x="475" y="82"/>
                  </a:lnTo>
                  <a:lnTo>
                    <a:pt x="525" y="82"/>
                  </a:lnTo>
                  <a:lnTo>
                    <a:pt x="586" y="112"/>
                  </a:lnTo>
                  <a:lnTo>
                    <a:pt x="656" y="184"/>
                  </a:lnTo>
                  <a:lnTo>
                    <a:pt x="697" y="285"/>
                  </a:lnTo>
                  <a:lnTo>
                    <a:pt x="808" y="407"/>
                  </a:lnTo>
                  <a:lnTo>
                    <a:pt x="889" y="438"/>
                  </a:lnTo>
                  <a:lnTo>
                    <a:pt x="990" y="438"/>
                  </a:lnTo>
                  <a:lnTo>
                    <a:pt x="1111" y="407"/>
                  </a:lnTo>
                  <a:lnTo>
                    <a:pt x="1454" y="194"/>
                  </a:lnTo>
                  <a:lnTo>
                    <a:pt x="1475" y="194"/>
                  </a:lnTo>
                  <a:lnTo>
                    <a:pt x="1475" y="213"/>
                  </a:lnTo>
                  <a:lnTo>
                    <a:pt x="1364" y="387"/>
                  </a:lnTo>
                  <a:lnTo>
                    <a:pt x="1323" y="509"/>
                  </a:lnTo>
                  <a:lnTo>
                    <a:pt x="1273" y="600"/>
                  </a:lnTo>
                  <a:lnTo>
                    <a:pt x="1222" y="630"/>
                  </a:lnTo>
                  <a:lnTo>
                    <a:pt x="1182" y="630"/>
                  </a:lnTo>
                  <a:lnTo>
                    <a:pt x="1182" y="590"/>
                  </a:lnTo>
                  <a:lnTo>
                    <a:pt x="1222" y="560"/>
                  </a:lnTo>
                  <a:lnTo>
                    <a:pt x="1232" y="468"/>
                  </a:lnTo>
                  <a:lnTo>
                    <a:pt x="1182" y="438"/>
                  </a:lnTo>
                  <a:lnTo>
                    <a:pt x="1111" y="438"/>
                  </a:lnTo>
                  <a:lnTo>
                    <a:pt x="1051" y="509"/>
                  </a:lnTo>
                  <a:lnTo>
                    <a:pt x="1060" y="590"/>
                  </a:lnTo>
                  <a:lnTo>
                    <a:pt x="1091" y="681"/>
                  </a:lnTo>
                  <a:lnTo>
                    <a:pt x="1193" y="702"/>
                  </a:lnTo>
                  <a:lnTo>
                    <a:pt x="1273" y="681"/>
                  </a:lnTo>
                  <a:lnTo>
                    <a:pt x="1354" y="620"/>
                  </a:lnTo>
                  <a:lnTo>
                    <a:pt x="1414" y="712"/>
                  </a:lnTo>
                  <a:lnTo>
                    <a:pt x="1475" y="753"/>
                  </a:lnTo>
                  <a:lnTo>
                    <a:pt x="1586" y="833"/>
                  </a:lnTo>
                  <a:lnTo>
                    <a:pt x="1596" y="833"/>
                  </a:lnTo>
                  <a:lnTo>
                    <a:pt x="1586" y="884"/>
                  </a:lnTo>
                  <a:lnTo>
                    <a:pt x="1546" y="843"/>
                  </a:lnTo>
                  <a:lnTo>
                    <a:pt x="1465" y="824"/>
                  </a:lnTo>
                  <a:lnTo>
                    <a:pt x="1414" y="874"/>
                  </a:lnTo>
                  <a:lnTo>
                    <a:pt x="1403" y="935"/>
                  </a:lnTo>
                  <a:lnTo>
                    <a:pt x="1454" y="997"/>
                  </a:lnTo>
                  <a:lnTo>
                    <a:pt x="1495" y="997"/>
                  </a:lnTo>
                  <a:lnTo>
                    <a:pt x="1566" y="1007"/>
                  </a:lnTo>
                  <a:lnTo>
                    <a:pt x="1636" y="966"/>
                  </a:lnTo>
                  <a:lnTo>
                    <a:pt x="1677" y="874"/>
                  </a:lnTo>
                  <a:lnTo>
                    <a:pt x="1667" y="814"/>
                  </a:lnTo>
                  <a:lnTo>
                    <a:pt x="1656" y="743"/>
                  </a:lnTo>
                  <a:lnTo>
                    <a:pt x="1687" y="722"/>
                  </a:lnTo>
                  <a:lnTo>
                    <a:pt x="1757" y="681"/>
                  </a:lnTo>
                  <a:lnTo>
                    <a:pt x="1767" y="579"/>
                  </a:lnTo>
                  <a:lnTo>
                    <a:pt x="1747" y="529"/>
                  </a:lnTo>
                  <a:lnTo>
                    <a:pt x="1718" y="488"/>
                  </a:lnTo>
                  <a:lnTo>
                    <a:pt x="1656" y="477"/>
                  </a:lnTo>
                  <a:lnTo>
                    <a:pt x="1566" y="540"/>
                  </a:lnTo>
                  <a:lnTo>
                    <a:pt x="1566" y="590"/>
                  </a:lnTo>
                  <a:lnTo>
                    <a:pt x="1566" y="641"/>
                  </a:lnTo>
                  <a:lnTo>
                    <a:pt x="1606" y="661"/>
                  </a:lnTo>
                  <a:lnTo>
                    <a:pt x="1636" y="671"/>
                  </a:lnTo>
                  <a:lnTo>
                    <a:pt x="1606" y="702"/>
                  </a:lnTo>
                  <a:lnTo>
                    <a:pt x="1495" y="671"/>
                  </a:lnTo>
                  <a:lnTo>
                    <a:pt x="1403" y="610"/>
                  </a:lnTo>
                  <a:lnTo>
                    <a:pt x="1374" y="560"/>
                  </a:lnTo>
                  <a:lnTo>
                    <a:pt x="1374" y="509"/>
                  </a:lnTo>
                  <a:lnTo>
                    <a:pt x="1434" y="366"/>
                  </a:lnTo>
                  <a:lnTo>
                    <a:pt x="1506" y="264"/>
                  </a:lnTo>
                  <a:lnTo>
                    <a:pt x="1536" y="213"/>
                  </a:lnTo>
                  <a:lnTo>
                    <a:pt x="1596" y="184"/>
                  </a:lnTo>
                  <a:lnTo>
                    <a:pt x="1656" y="173"/>
                  </a:lnTo>
                  <a:lnTo>
                    <a:pt x="1627" y="264"/>
                  </a:lnTo>
                  <a:lnTo>
                    <a:pt x="1617" y="325"/>
                  </a:lnTo>
                  <a:lnTo>
                    <a:pt x="1617" y="387"/>
                  </a:lnTo>
                  <a:lnTo>
                    <a:pt x="1636" y="397"/>
                  </a:lnTo>
                  <a:lnTo>
                    <a:pt x="1677" y="417"/>
                  </a:lnTo>
                  <a:lnTo>
                    <a:pt x="1747" y="417"/>
                  </a:lnTo>
                  <a:lnTo>
                    <a:pt x="1747" y="376"/>
                  </a:lnTo>
                  <a:lnTo>
                    <a:pt x="1738" y="274"/>
                  </a:lnTo>
                  <a:lnTo>
                    <a:pt x="1738" y="204"/>
                  </a:lnTo>
                  <a:lnTo>
                    <a:pt x="1818" y="153"/>
                  </a:lnTo>
                  <a:lnTo>
                    <a:pt x="1909" y="133"/>
                  </a:lnTo>
                  <a:lnTo>
                    <a:pt x="1909" y="133"/>
                  </a:lnTo>
                  <a:lnTo>
                    <a:pt x="2020" y="1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3" name="Freeform 137"/>
            <p:cNvSpPr>
              <a:spLocks noChangeAspect="1"/>
            </p:cNvSpPr>
            <p:nvPr/>
          </p:nvSpPr>
          <p:spPr bwMode="auto">
            <a:xfrm>
              <a:off x="2306" y="778"/>
              <a:ext cx="246" cy="1222"/>
            </a:xfrm>
            <a:custGeom>
              <a:avLst/>
              <a:gdLst/>
              <a:ahLst/>
              <a:cxnLst>
                <a:cxn ang="0">
                  <a:pos x="262" y="233"/>
                </a:cxn>
                <a:cxn ang="0">
                  <a:pos x="262" y="182"/>
                </a:cxn>
                <a:cxn ang="0">
                  <a:pos x="333" y="142"/>
                </a:cxn>
                <a:cxn ang="0">
                  <a:pos x="373" y="121"/>
                </a:cxn>
                <a:cxn ang="0">
                  <a:pos x="464" y="131"/>
                </a:cxn>
                <a:cxn ang="0">
                  <a:pos x="535" y="182"/>
                </a:cxn>
                <a:cxn ang="0">
                  <a:pos x="605" y="254"/>
                </a:cxn>
                <a:cxn ang="0">
                  <a:pos x="665" y="336"/>
                </a:cxn>
                <a:cxn ang="0">
                  <a:pos x="716" y="416"/>
                </a:cxn>
                <a:cxn ang="0">
                  <a:pos x="716" y="508"/>
                </a:cxn>
                <a:cxn ang="0">
                  <a:pos x="727" y="4229"/>
                </a:cxn>
                <a:cxn ang="0">
                  <a:pos x="868" y="4229"/>
                </a:cxn>
                <a:cxn ang="0">
                  <a:pos x="858" y="579"/>
                </a:cxn>
                <a:cxn ang="0">
                  <a:pos x="827" y="346"/>
                </a:cxn>
                <a:cxn ang="0">
                  <a:pos x="727" y="193"/>
                </a:cxn>
                <a:cxn ang="0">
                  <a:pos x="646" y="92"/>
                </a:cxn>
                <a:cxn ang="0">
                  <a:pos x="545" y="29"/>
                </a:cxn>
                <a:cxn ang="0">
                  <a:pos x="393" y="0"/>
                </a:cxn>
                <a:cxn ang="0">
                  <a:pos x="212" y="29"/>
                </a:cxn>
                <a:cxn ang="0">
                  <a:pos x="70" y="121"/>
                </a:cxn>
                <a:cxn ang="0">
                  <a:pos x="19" y="213"/>
                </a:cxn>
                <a:cxn ang="0">
                  <a:pos x="0" y="325"/>
                </a:cxn>
                <a:cxn ang="0">
                  <a:pos x="39" y="426"/>
                </a:cxn>
                <a:cxn ang="0">
                  <a:pos x="120" y="487"/>
                </a:cxn>
                <a:cxn ang="0">
                  <a:pos x="232" y="498"/>
                </a:cxn>
                <a:cxn ang="0">
                  <a:pos x="323" y="477"/>
                </a:cxn>
                <a:cxn ang="0">
                  <a:pos x="352" y="396"/>
                </a:cxn>
                <a:cxn ang="0">
                  <a:pos x="352" y="315"/>
                </a:cxn>
                <a:cxn ang="0">
                  <a:pos x="323" y="274"/>
                </a:cxn>
                <a:cxn ang="0">
                  <a:pos x="252" y="233"/>
                </a:cxn>
                <a:cxn ang="0">
                  <a:pos x="252" y="233"/>
                </a:cxn>
                <a:cxn ang="0">
                  <a:pos x="262" y="233"/>
                </a:cxn>
              </a:cxnLst>
              <a:rect l="0" t="0" r="r" b="b"/>
              <a:pathLst>
                <a:path w="868" h="4229">
                  <a:moveTo>
                    <a:pt x="262" y="233"/>
                  </a:moveTo>
                  <a:lnTo>
                    <a:pt x="262" y="182"/>
                  </a:lnTo>
                  <a:lnTo>
                    <a:pt x="333" y="142"/>
                  </a:lnTo>
                  <a:lnTo>
                    <a:pt x="373" y="121"/>
                  </a:lnTo>
                  <a:lnTo>
                    <a:pt x="464" y="131"/>
                  </a:lnTo>
                  <a:lnTo>
                    <a:pt x="535" y="182"/>
                  </a:lnTo>
                  <a:lnTo>
                    <a:pt x="605" y="254"/>
                  </a:lnTo>
                  <a:lnTo>
                    <a:pt x="665" y="336"/>
                  </a:lnTo>
                  <a:lnTo>
                    <a:pt x="716" y="416"/>
                  </a:lnTo>
                  <a:lnTo>
                    <a:pt x="716" y="508"/>
                  </a:lnTo>
                  <a:lnTo>
                    <a:pt x="727" y="4229"/>
                  </a:lnTo>
                  <a:lnTo>
                    <a:pt x="868" y="4229"/>
                  </a:lnTo>
                  <a:lnTo>
                    <a:pt x="858" y="579"/>
                  </a:lnTo>
                  <a:lnTo>
                    <a:pt x="827" y="346"/>
                  </a:lnTo>
                  <a:lnTo>
                    <a:pt x="727" y="193"/>
                  </a:lnTo>
                  <a:lnTo>
                    <a:pt x="646" y="92"/>
                  </a:lnTo>
                  <a:lnTo>
                    <a:pt x="545" y="29"/>
                  </a:lnTo>
                  <a:lnTo>
                    <a:pt x="393" y="0"/>
                  </a:lnTo>
                  <a:lnTo>
                    <a:pt x="212" y="29"/>
                  </a:lnTo>
                  <a:lnTo>
                    <a:pt x="70" y="121"/>
                  </a:lnTo>
                  <a:lnTo>
                    <a:pt x="19" y="213"/>
                  </a:lnTo>
                  <a:lnTo>
                    <a:pt x="0" y="325"/>
                  </a:lnTo>
                  <a:lnTo>
                    <a:pt x="39" y="426"/>
                  </a:lnTo>
                  <a:lnTo>
                    <a:pt x="120" y="487"/>
                  </a:lnTo>
                  <a:lnTo>
                    <a:pt x="232" y="498"/>
                  </a:lnTo>
                  <a:lnTo>
                    <a:pt x="323" y="477"/>
                  </a:lnTo>
                  <a:lnTo>
                    <a:pt x="352" y="396"/>
                  </a:lnTo>
                  <a:lnTo>
                    <a:pt x="352" y="315"/>
                  </a:lnTo>
                  <a:lnTo>
                    <a:pt x="323" y="274"/>
                  </a:lnTo>
                  <a:lnTo>
                    <a:pt x="252" y="233"/>
                  </a:lnTo>
                  <a:lnTo>
                    <a:pt x="252" y="233"/>
                  </a:lnTo>
                  <a:lnTo>
                    <a:pt x="262" y="2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4" name="Freeform 138"/>
            <p:cNvSpPr>
              <a:spLocks noChangeAspect="1"/>
            </p:cNvSpPr>
            <p:nvPr/>
          </p:nvSpPr>
          <p:spPr bwMode="auto">
            <a:xfrm>
              <a:off x="2428" y="858"/>
              <a:ext cx="56" cy="1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51"/>
                </a:cxn>
                <a:cxn ang="0">
                  <a:pos x="152" y="102"/>
                </a:cxn>
                <a:cxn ang="0">
                  <a:pos x="172" y="245"/>
                </a:cxn>
                <a:cxn ang="0">
                  <a:pos x="182" y="3945"/>
                </a:cxn>
                <a:cxn ang="0">
                  <a:pos x="193" y="3945"/>
                </a:cxn>
              </a:cxnLst>
              <a:rect l="0" t="0" r="r" b="b"/>
              <a:pathLst>
                <a:path w="193" h="3945">
                  <a:moveTo>
                    <a:pt x="0" y="0"/>
                  </a:moveTo>
                  <a:lnTo>
                    <a:pt x="101" y="51"/>
                  </a:lnTo>
                  <a:lnTo>
                    <a:pt x="152" y="102"/>
                  </a:lnTo>
                  <a:lnTo>
                    <a:pt x="172" y="245"/>
                  </a:lnTo>
                  <a:lnTo>
                    <a:pt x="182" y="3945"/>
                  </a:lnTo>
                  <a:lnTo>
                    <a:pt x="193" y="3945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5" name="Freeform 139"/>
            <p:cNvSpPr>
              <a:spLocks noChangeAspect="1"/>
            </p:cNvSpPr>
            <p:nvPr/>
          </p:nvSpPr>
          <p:spPr bwMode="auto">
            <a:xfrm>
              <a:off x="1351" y="596"/>
              <a:ext cx="889" cy="77"/>
            </a:xfrm>
            <a:custGeom>
              <a:avLst/>
              <a:gdLst/>
              <a:ahLst/>
              <a:cxnLst>
                <a:cxn ang="0">
                  <a:pos x="3121" y="264"/>
                </a:cxn>
                <a:cxn ang="0">
                  <a:pos x="3082" y="172"/>
                </a:cxn>
                <a:cxn ang="0">
                  <a:pos x="3022" y="121"/>
                </a:cxn>
                <a:cxn ang="0">
                  <a:pos x="2940" y="80"/>
                </a:cxn>
                <a:cxn ang="0">
                  <a:pos x="2779" y="39"/>
                </a:cxn>
                <a:cxn ang="0">
                  <a:pos x="2697" y="19"/>
                </a:cxn>
                <a:cxn ang="0">
                  <a:pos x="247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1" h="264">
                  <a:moveTo>
                    <a:pt x="3121" y="264"/>
                  </a:moveTo>
                  <a:lnTo>
                    <a:pt x="3082" y="172"/>
                  </a:lnTo>
                  <a:lnTo>
                    <a:pt x="3022" y="121"/>
                  </a:lnTo>
                  <a:lnTo>
                    <a:pt x="2940" y="80"/>
                  </a:lnTo>
                  <a:lnTo>
                    <a:pt x="2779" y="39"/>
                  </a:lnTo>
                  <a:lnTo>
                    <a:pt x="2697" y="19"/>
                  </a:lnTo>
                  <a:lnTo>
                    <a:pt x="247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6" name="Freeform 140"/>
            <p:cNvSpPr>
              <a:spLocks noChangeAspect="1"/>
            </p:cNvSpPr>
            <p:nvPr/>
          </p:nvSpPr>
          <p:spPr bwMode="auto">
            <a:xfrm>
              <a:off x="2188" y="884"/>
              <a:ext cx="272" cy="738"/>
            </a:xfrm>
            <a:custGeom>
              <a:avLst/>
              <a:gdLst/>
              <a:ahLst/>
              <a:cxnLst>
                <a:cxn ang="0">
                  <a:pos x="939" y="123"/>
                </a:cxn>
                <a:cxn ang="0">
                  <a:pos x="949" y="417"/>
                </a:cxn>
                <a:cxn ang="0">
                  <a:pos x="858" y="722"/>
                </a:cxn>
                <a:cxn ang="0">
                  <a:pos x="939" y="845"/>
                </a:cxn>
                <a:cxn ang="0">
                  <a:pos x="848" y="957"/>
                </a:cxn>
                <a:cxn ang="0">
                  <a:pos x="737" y="834"/>
                </a:cxn>
                <a:cxn ang="0">
                  <a:pos x="555" y="1109"/>
                </a:cxn>
                <a:cxn ang="0">
                  <a:pos x="656" y="1342"/>
                </a:cxn>
                <a:cxn ang="0">
                  <a:pos x="879" y="1292"/>
                </a:cxn>
                <a:cxn ang="0">
                  <a:pos x="838" y="1241"/>
                </a:cxn>
                <a:cxn ang="0">
                  <a:pos x="727" y="1190"/>
                </a:cxn>
                <a:cxn ang="0">
                  <a:pos x="798" y="1088"/>
                </a:cxn>
                <a:cxn ang="0">
                  <a:pos x="949" y="1231"/>
                </a:cxn>
                <a:cxn ang="0">
                  <a:pos x="949" y="1526"/>
                </a:cxn>
                <a:cxn ang="0">
                  <a:pos x="889" y="1862"/>
                </a:cxn>
                <a:cxn ang="0">
                  <a:pos x="899" y="1993"/>
                </a:cxn>
                <a:cxn ang="0">
                  <a:pos x="928" y="2218"/>
                </a:cxn>
                <a:cxn ang="0">
                  <a:pos x="949" y="2502"/>
                </a:cxn>
                <a:cxn ang="0">
                  <a:pos x="879" y="2523"/>
                </a:cxn>
                <a:cxn ang="0">
                  <a:pos x="879" y="2349"/>
                </a:cxn>
                <a:cxn ang="0">
                  <a:pos x="737" y="2024"/>
                </a:cxn>
                <a:cxn ang="0">
                  <a:pos x="788" y="1872"/>
                </a:cxn>
                <a:cxn ang="0">
                  <a:pos x="706" y="1821"/>
                </a:cxn>
                <a:cxn ang="0">
                  <a:pos x="656" y="1647"/>
                </a:cxn>
                <a:cxn ang="0">
                  <a:pos x="778" y="1597"/>
                </a:cxn>
                <a:cxn ang="0">
                  <a:pos x="767" y="1719"/>
                </a:cxn>
                <a:cxn ang="0">
                  <a:pos x="838" y="1760"/>
                </a:cxn>
                <a:cxn ang="0">
                  <a:pos x="879" y="1567"/>
                </a:cxn>
                <a:cxn ang="0">
                  <a:pos x="545" y="1333"/>
                </a:cxn>
                <a:cxn ang="0">
                  <a:pos x="504" y="986"/>
                </a:cxn>
                <a:cxn ang="0">
                  <a:pos x="747" y="753"/>
                </a:cxn>
                <a:cxn ang="0">
                  <a:pos x="848" y="550"/>
                </a:cxn>
                <a:cxn ang="0">
                  <a:pos x="403" y="732"/>
                </a:cxn>
                <a:cxn ang="0">
                  <a:pos x="444" y="794"/>
                </a:cxn>
                <a:cxn ang="0">
                  <a:pos x="333" y="967"/>
                </a:cxn>
                <a:cxn ang="0">
                  <a:pos x="202" y="804"/>
                </a:cxn>
                <a:cxn ang="0">
                  <a:pos x="242" y="591"/>
                </a:cxn>
                <a:cxn ang="0">
                  <a:pos x="161" y="458"/>
                </a:cxn>
                <a:cxn ang="0">
                  <a:pos x="151" y="530"/>
                </a:cxn>
                <a:cxn ang="0">
                  <a:pos x="0" y="499"/>
                </a:cxn>
                <a:cxn ang="0">
                  <a:pos x="130" y="366"/>
                </a:cxn>
                <a:cxn ang="0">
                  <a:pos x="282" y="286"/>
                </a:cxn>
                <a:cxn ang="0">
                  <a:pos x="515" y="337"/>
                </a:cxn>
                <a:cxn ang="0">
                  <a:pos x="393" y="479"/>
                </a:cxn>
                <a:cxn ang="0">
                  <a:pos x="393" y="366"/>
                </a:cxn>
                <a:cxn ang="0">
                  <a:pos x="303" y="347"/>
                </a:cxn>
                <a:cxn ang="0">
                  <a:pos x="303" y="570"/>
                </a:cxn>
                <a:cxn ang="0">
                  <a:pos x="525" y="661"/>
                </a:cxn>
                <a:cxn ang="0">
                  <a:pos x="829" y="458"/>
                </a:cxn>
                <a:cxn ang="0">
                  <a:pos x="656" y="417"/>
                </a:cxn>
                <a:cxn ang="0">
                  <a:pos x="615" y="265"/>
                </a:cxn>
                <a:cxn ang="0">
                  <a:pos x="798" y="265"/>
                </a:cxn>
                <a:cxn ang="0">
                  <a:pos x="838" y="102"/>
                </a:cxn>
                <a:cxn ang="0">
                  <a:pos x="838" y="0"/>
                </a:cxn>
              </a:cxnLst>
              <a:rect l="0" t="0" r="r" b="b"/>
              <a:pathLst>
                <a:path w="959" h="2553">
                  <a:moveTo>
                    <a:pt x="838" y="0"/>
                  </a:moveTo>
                  <a:lnTo>
                    <a:pt x="899" y="41"/>
                  </a:lnTo>
                  <a:lnTo>
                    <a:pt x="939" y="123"/>
                  </a:lnTo>
                  <a:lnTo>
                    <a:pt x="949" y="225"/>
                  </a:lnTo>
                  <a:lnTo>
                    <a:pt x="949" y="327"/>
                  </a:lnTo>
                  <a:lnTo>
                    <a:pt x="949" y="417"/>
                  </a:lnTo>
                  <a:lnTo>
                    <a:pt x="928" y="519"/>
                  </a:lnTo>
                  <a:lnTo>
                    <a:pt x="899" y="630"/>
                  </a:lnTo>
                  <a:lnTo>
                    <a:pt x="858" y="722"/>
                  </a:lnTo>
                  <a:lnTo>
                    <a:pt x="858" y="753"/>
                  </a:lnTo>
                  <a:lnTo>
                    <a:pt x="879" y="824"/>
                  </a:lnTo>
                  <a:lnTo>
                    <a:pt x="939" y="845"/>
                  </a:lnTo>
                  <a:lnTo>
                    <a:pt x="939" y="906"/>
                  </a:lnTo>
                  <a:lnTo>
                    <a:pt x="899" y="957"/>
                  </a:lnTo>
                  <a:lnTo>
                    <a:pt x="848" y="957"/>
                  </a:lnTo>
                  <a:lnTo>
                    <a:pt x="788" y="926"/>
                  </a:lnTo>
                  <a:lnTo>
                    <a:pt x="737" y="875"/>
                  </a:lnTo>
                  <a:lnTo>
                    <a:pt x="737" y="834"/>
                  </a:lnTo>
                  <a:lnTo>
                    <a:pt x="676" y="865"/>
                  </a:lnTo>
                  <a:lnTo>
                    <a:pt x="585" y="967"/>
                  </a:lnTo>
                  <a:lnTo>
                    <a:pt x="555" y="1109"/>
                  </a:lnTo>
                  <a:lnTo>
                    <a:pt x="566" y="1211"/>
                  </a:lnTo>
                  <a:lnTo>
                    <a:pt x="605" y="1292"/>
                  </a:lnTo>
                  <a:lnTo>
                    <a:pt x="656" y="1342"/>
                  </a:lnTo>
                  <a:lnTo>
                    <a:pt x="737" y="1363"/>
                  </a:lnTo>
                  <a:lnTo>
                    <a:pt x="858" y="1342"/>
                  </a:lnTo>
                  <a:lnTo>
                    <a:pt x="879" y="1292"/>
                  </a:lnTo>
                  <a:lnTo>
                    <a:pt x="889" y="1271"/>
                  </a:lnTo>
                  <a:lnTo>
                    <a:pt x="868" y="1231"/>
                  </a:lnTo>
                  <a:lnTo>
                    <a:pt x="838" y="1241"/>
                  </a:lnTo>
                  <a:lnTo>
                    <a:pt x="798" y="1252"/>
                  </a:lnTo>
                  <a:lnTo>
                    <a:pt x="757" y="1221"/>
                  </a:lnTo>
                  <a:lnTo>
                    <a:pt x="727" y="1190"/>
                  </a:lnTo>
                  <a:lnTo>
                    <a:pt x="727" y="1139"/>
                  </a:lnTo>
                  <a:lnTo>
                    <a:pt x="757" y="1109"/>
                  </a:lnTo>
                  <a:lnTo>
                    <a:pt x="798" y="1088"/>
                  </a:lnTo>
                  <a:lnTo>
                    <a:pt x="889" y="1109"/>
                  </a:lnTo>
                  <a:lnTo>
                    <a:pt x="928" y="1170"/>
                  </a:lnTo>
                  <a:lnTo>
                    <a:pt x="949" y="1231"/>
                  </a:lnTo>
                  <a:lnTo>
                    <a:pt x="949" y="1313"/>
                  </a:lnTo>
                  <a:lnTo>
                    <a:pt x="858" y="1414"/>
                  </a:lnTo>
                  <a:lnTo>
                    <a:pt x="949" y="1526"/>
                  </a:lnTo>
                  <a:lnTo>
                    <a:pt x="949" y="1627"/>
                  </a:lnTo>
                  <a:lnTo>
                    <a:pt x="959" y="1739"/>
                  </a:lnTo>
                  <a:lnTo>
                    <a:pt x="889" y="1862"/>
                  </a:lnTo>
                  <a:lnTo>
                    <a:pt x="808" y="1973"/>
                  </a:lnTo>
                  <a:lnTo>
                    <a:pt x="829" y="1993"/>
                  </a:lnTo>
                  <a:lnTo>
                    <a:pt x="899" y="1993"/>
                  </a:lnTo>
                  <a:lnTo>
                    <a:pt x="939" y="2065"/>
                  </a:lnTo>
                  <a:lnTo>
                    <a:pt x="899" y="2177"/>
                  </a:lnTo>
                  <a:lnTo>
                    <a:pt x="928" y="2218"/>
                  </a:lnTo>
                  <a:lnTo>
                    <a:pt x="939" y="2298"/>
                  </a:lnTo>
                  <a:lnTo>
                    <a:pt x="949" y="2441"/>
                  </a:lnTo>
                  <a:lnTo>
                    <a:pt x="949" y="2502"/>
                  </a:lnTo>
                  <a:lnTo>
                    <a:pt x="928" y="2553"/>
                  </a:lnTo>
                  <a:lnTo>
                    <a:pt x="889" y="2543"/>
                  </a:lnTo>
                  <a:lnTo>
                    <a:pt x="879" y="2523"/>
                  </a:lnTo>
                  <a:lnTo>
                    <a:pt x="858" y="2482"/>
                  </a:lnTo>
                  <a:lnTo>
                    <a:pt x="879" y="2441"/>
                  </a:lnTo>
                  <a:lnTo>
                    <a:pt x="879" y="2349"/>
                  </a:lnTo>
                  <a:lnTo>
                    <a:pt x="848" y="2267"/>
                  </a:lnTo>
                  <a:lnTo>
                    <a:pt x="747" y="2085"/>
                  </a:lnTo>
                  <a:lnTo>
                    <a:pt x="737" y="2024"/>
                  </a:lnTo>
                  <a:lnTo>
                    <a:pt x="747" y="1943"/>
                  </a:lnTo>
                  <a:lnTo>
                    <a:pt x="767" y="1902"/>
                  </a:lnTo>
                  <a:lnTo>
                    <a:pt x="788" y="1872"/>
                  </a:lnTo>
                  <a:lnTo>
                    <a:pt x="788" y="1841"/>
                  </a:lnTo>
                  <a:lnTo>
                    <a:pt x="757" y="1831"/>
                  </a:lnTo>
                  <a:lnTo>
                    <a:pt x="706" y="1821"/>
                  </a:lnTo>
                  <a:lnTo>
                    <a:pt x="667" y="1780"/>
                  </a:lnTo>
                  <a:lnTo>
                    <a:pt x="626" y="1709"/>
                  </a:lnTo>
                  <a:lnTo>
                    <a:pt x="656" y="1647"/>
                  </a:lnTo>
                  <a:lnTo>
                    <a:pt x="686" y="1608"/>
                  </a:lnTo>
                  <a:lnTo>
                    <a:pt x="727" y="1577"/>
                  </a:lnTo>
                  <a:lnTo>
                    <a:pt x="778" y="1597"/>
                  </a:lnTo>
                  <a:lnTo>
                    <a:pt x="788" y="1637"/>
                  </a:lnTo>
                  <a:lnTo>
                    <a:pt x="788" y="1689"/>
                  </a:lnTo>
                  <a:lnTo>
                    <a:pt x="767" y="1719"/>
                  </a:lnTo>
                  <a:lnTo>
                    <a:pt x="767" y="1760"/>
                  </a:lnTo>
                  <a:lnTo>
                    <a:pt x="778" y="1760"/>
                  </a:lnTo>
                  <a:lnTo>
                    <a:pt x="838" y="1760"/>
                  </a:lnTo>
                  <a:lnTo>
                    <a:pt x="868" y="1709"/>
                  </a:lnTo>
                  <a:lnTo>
                    <a:pt x="889" y="1658"/>
                  </a:lnTo>
                  <a:lnTo>
                    <a:pt x="879" y="1567"/>
                  </a:lnTo>
                  <a:lnTo>
                    <a:pt x="808" y="1495"/>
                  </a:lnTo>
                  <a:lnTo>
                    <a:pt x="706" y="1434"/>
                  </a:lnTo>
                  <a:lnTo>
                    <a:pt x="545" y="1333"/>
                  </a:lnTo>
                  <a:lnTo>
                    <a:pt x="484" y="1231"/>
                  </a:lnTo>
                  <a:lnTo>
                    <a:pt x="465" y="1109"/>
                  </a:lnTo>
                  <a:lnTo>
                    <a:pt x="504" y="986"/>
                  </a:lnTo>
                  <a:lnTo>
                    <a:pt x="566" y="886"/>
                  </a:lnTo>
                  <a:lnTo>
                    <a:pt x="656" y="824"/>
                  </a:lnTo>
                  <a:lnTo>
                    <a:pt x="747" y="753"/>
                  </a:lnTo>
                  <a:lnTo>
                    <a:pt x="788" y="703"/>
                  </a:lnTo>
                  <a:lnTo>
                    <a:pt x="829" y="630"/>
                  </a:lnTo>
                  <a:lnTo>
                    <a:pt x="848" y="550"/>
                  </a:lnTo>
                  <a:lnTo>
                    <a:pt x="737" y="641"/>
                  </a:lnTo>
                  <a:lnTo>
                    <a:pt x="605" y="722"/>
                  </a:lnTo>
                  <a:lnTo>
                    <a:pt x="403" y="732"/>
                  </a:lnTo>
                  <a:lnTo>
                    <a:pt x="333" y="753"/>
                  </a:lnTo>
                  <a:lnTo>
                    <a:pt x="414" y="783"/>
                  </a:lnTo>
                  <a:lnTo>
                    <a:pt x="444" y="794"/>
                  </a:lnTo>
                  <a:lnTo>
                    <a:pt x="454" y="875"/>
                  </a:lnTo>
                  <a:lnTo>
                    <a:pt x="403" y="947"/>
                  </a:lnTo>
                  <a:lnTo>
                    <a:pt x="333" y="967"/>
                  </a:lnTo>
                  <a:lnTo>
                    <a:pt x="253" y="926"/>
                  </a:lnTo>
                  <a:lnTo>
                    <a:pt x="232" y="865"/>
                  </a:lnTo>
                  <a:lnTo>
                    <a:pt x="202" y="804"/>
                  </a:lnTo>
                  <a:lnTo>
                    <a:pt x="253" y="732"/>
                  </a:lnTo>
                  <a:lnTo>
                    <a:pt x="292" y="672"/>
                  </a:lnTo>
                  <a:lnTo>
                    <a:pt x="242" y="591"/>
                  </a:lnTo>
                  <a:lnTo>
                    <a:pt x="212" y="479"/>
                  </a:lnTo>
                  <a:lnTo>
                    <a:pt x="212" y="458"/>
                  </a:lnTo>
                  <a:lnTo>
                    <a:pt x="161" y="458"/>
                  </a:lnTo>
                  <a:lnTo>
                    <a:pt x="120" y="468"/>
                  </a:lnTo>
                  <a:lnTo>
                    <a:pt x="111" y="489"/>
                  </a:lnTo>
                  <a:lnTo>
                    <a:pt x="151" y="530"/>
                  </a:lnTo>
                  <a:lnTo>
                    <a:pt x="101" y="601"/>
                  </a:lnTo>
                  <a:lnTo>
                    <a:pt x="10" y="581"/>
                  </a:lnTo>
                  <a:lnTo>
                    <a:pt x="0" y="499"/>
                  </a:lnTo>
                  <a:lnTo>
                    <a:pt x="19" y="438"/>
                  </a:lnTo>
                  <a:lnTo>
                    <a:pt x="60" y="387"/>
                  </a:lnTo>
                  <a:lnTo>
                    <a:pt x="130" y="366"/>
                  </a:lnTo>
                  <a:lnTo>
                    <a:pt x="181" y="387"/>
                  </a:lnTo>
                  <a:lnTo>
                    <a:pt x="253" y="316"/>
                  </a:lnTo>
                  <a:lnTo>
                    <a:pt x="282" y="286"/>
                  </a:lnTo>
                  <a:lnTo>
                    <a:pt x="323" y="265"/>
                  </a:lnTo>
                  <a:lnTo>
                    <a:pt x="444" y="255"/>
                  </a:lnTo>
                  <a:lnTo>
                    <a:pt x="515" y="337"/>
                  </a:lnTo>
                  <a:lnTo>
                    <a:pt x="515" y="428"/>
                  </a:lnTo>
                  <a:lnTo>
                    <a:pt x="484" y="479"/>
                  </a:lnTo>
                  <a:lnTo>
                    <a:pt x="393" y="479"/>
                  </a:lnTo>
                  <a:lnTo>
                    <a:pt x="363" y="428"/>
                  </a:lnTo>
                  <a:lnTo>
                    <a:pt x="363" y="397"/>
                  </a:lnTo>
                  <a:lnTo>
                    <a:pt x="393" y="366"/>
                  </a:lnTo>
                  <a:lnTo>
                    <a:pt x="403" y="327"/>
                  </a:lnTo>
                  <a:lnTo>
                    <a:pt x="352" y="316"/>
                  </a:lnTo>
                  <a:lnTo>
                    <a:pt x="303" y="347"/>
                  </a:lnTo>
                  <a:lnTo>
                    <a:pt x="262" y="407"/>
                  </a:lnTo>
                  <a:lnTo>
                    <a:pt x="262" y="468"/>
                  </a:lnTo>
                  <a:lnTo>
                    <a:pt x="303" y="570"/>
                  </a:lnTo>
                  <a:lnTo>
                    <a:pt x="383" y="630"/>
                  </a:lnTo>
                  <a:lnTo>
                    <a:pt x="424" y="672"/>
                  </a:lnTo>
                  <a:lnTo>
                    <a:pt x="525" y="661"/>
                  </a:lnTo>
                  <a:lnTo>
                    <a:pt x="676" y="581"/>
                  </a:lnTo>
                  <a:lnTo>
                    <a:pt x="788" y="519"/>
                  </a:lnTo>
                  <a:lnTo>
                    <a:pt x="829" y="458"/>
                  </a:lnTo>
                  <a:lnTo>
                    <a:pt x="829" y="366"/>
                  </a:lnTo>
                  <a:lnTo>
                    <a:pt x="716" y="417"/>
                  </a:lnTo>
                  <a:lnTo>
                    <a:pt x="656" y="417"/>
                  </a:lnTo>
                  <a:lnTo>
                    <a:pt x="595" y="376"/>
                  </a:lnTo>
                  <a:lnTo>
                    <a:pt x="576" y="306"/>
                  </a:lnTo>
                  <a:lnTo>
                    <a:pt x="615" y="265"/>
                  </a:lnTo>
                  <a:lnTo>
                    <a:pt x="686" y="286"/>
                  </a:lnTo>
                  <a:lnTo>
                    <a:pt x="727" y="286"/>
                  </a:lnTo>
                  <a:lnTo>
                    <a:pt x="798" y="265"/>
                  </a:lnTo>
                  <a:lnTo>
                    <a:pt x="829" y="235"/>
                  </a:lnTo>
                  <a:lnTo>
                    <a:pt x="838" y="184"/>
                  </a:lnTo>
                  <a:lnTo>
                    <a:pt x="838" y="102"/>
                  </a:lnTo>
                  <a:lnTo>
                    <a:pt x="829" y="62"/>
                  </a:lnTo>
                  <a:lnTo>
                    <a:pt x="829" y="6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7" name="Freeform 141"/>
            <p:cNvSpPr>
              <a:spLocks noChangeAspect="1"/>
            </p:cNvSpPr>
            <p:nvPr/>
          </p:nvSpPr>
          <p:spPr bwMode="auto">
            <a:xfrm>
              <a:off x="363" y="528"/>
              <a:ext cx="978" cy="267"/>
            </a:xfrm>
            <a:custGeom>
              <a:avLst/>
              <a:gdLst/>
              <a:ahLst/>
              <a:cxnLst>
                <a:cxn ang="0">
                  <a:pos x="3435" y="143"/>
                </a:cxn>
                <a:cxn ang="0">
                  <a:pos x="545" y="163"/>
                </a:cxn>
                <a:cxn ang="0">
                  <a:pos x="374" y="223"/>
                </a:cxn>
                <a:cxn ang="0">
                  <a:pos x="263" y="315"/>
                </a:cxn>
                <a:cxn ang="0">
                  <a:pos x="222" y="386"/>
                </a:cxn>
                <a:cxn ang="0">
                  <a:pos x="191" y="457"/>
                </a:cxn>
                <a:cxn ang="0">
                  <a:pos x="181" y="569"/>
                </a:cxn>
                <a:cxn ang="0">
                  <a:pos x="222" y="650"/>
                </a:cxn>
                <a:cxn ang="0">
                  <a:pos x="263" y="620"/>
                </a:cxn>
                <a:cxn ang="0">
                  <a:pos x="393" y="579"/>
                </a:cxn>
                <a:cxn ang="0">
                  <a:pos x="495" y="610"/>
                </a:cxn>
                <a:cxn ang="0">
                  <a:pos x="545" y="701"/>
                </a:cxn>
                <a:cxn ang="0">
                  <a:pos x="515" y="823"/>
                </a:cxn>
                <a:cxn ang="0">
                  <a:pos x="475" y="875"/>
                </a:cxn>
                <a:cxn ang="0">
                  <a:pos x="414" y="904"/>
                </a:cxn>
                <a:cxn ang="0">
                  <a:pos x="343" y="925"/>
                </a:cxn>
                <a:cxn ang="0">
                  <a:pos x="242" y="904"/>
                </a:cxn>
                <a:cxn ang="0">
                  <a:pos x="171" y="864"/>
                </a:cxn>
                <a:cxn ang="0">
                  <a:pos x="80" y="732"/>
                </a:cxn>
                <a:cxn ang="0">
                  <a:pos x="20" y="681"/>
                </a:cxn>
                <a:cxn ang="0">
                  <a:pos x="0" y="569"/>
                </a:cxn>
                <a:cxn ang="0">
                  <a:pos x="0" y="437"/>
                </a:cxn>
                <a:cxn ang="0">
                  <a:pos x="101" y="274"/>
                </a:cxn>
                <a:cxn ang="0">
                  <a:pos x="222" y="153"/>
                </a:cxn>
                <a:cxn ang="0">
                  <a:pos x="323" y="92"/>
                </a:cxn>
                <a:cxn ang="0">
                  <a:pos x="424" y="51"/>
                </a:cxn>
                <a:cxn ang="0">
                  <a:pos x="515" y="30"/>
                </a:cxn>
                <a:cxn ang="0">
                  <a:pos x="3435" y="30"/>
                </a:cxn>
                <a:cxn ang="0">
                  <a:pos x="3435" y="0"/>
                </a:cxn>
                <a:cxn ang="0">
                  <a:pos x="3435" y="143"/>
                </a:cxn>
              </a:cxnLst>
              <a:rect l="0" t="0" r="r" b="b"/>
              <a:pathLst>
                <a:path w="3435" h="925">
                  <a:moveTo>
                    <a:pt x="3435" y="143"/>
                  </a:moveTo>
                  <a:lnTo>
                    <a:pt x="545" y="163"/>
                  </a:lnTo>
                  <a:lnTo>
                    <a:pt x="374" y="223"/>
                  </a:lnTo>
                  <a:lnTo>
                    <a:pt x="263" y="315"/>
                  </a:lnTo>
                  <a:lnTo>
                    <a:pt x="222" y="386"/>
                  </a:lnTo>
                  <a:lnTo>
                    <a:pt x="191" y="457"/>
                  </a:lnTo>
                  <a:lnTo>
                    <a:pt x="181" y="569"/>
                  </a:lnTo>
                  <a:lnTo>
                    <a:pt x="222" y="650"/>
                  </a:lnTo>
                  <a:lnTo>
                    <a:pt x="263" y="620"/>
                  </a:lnTo>
                  <a:lnTo>
                    <a:pt x="393" y="579"/>
                  </a:lnTo>
                  <a:lnTo>
                    <a:pt x="495" y="610"/>
                  </a:lnTo>
                  <a:lnTo>
                    <a:pt x="545" y="701"/>
                  </a:lnTo>
                  <a:lnTo>
                    <a:pt x="515" y="823"/>
                  </a:lnTo>
                  <a:lnTo>
                    <a:pt x="475" y="875"/>
                  </a:lnTo>
                  <a:lnTo>
                    <a:pt x="414" y="904"/>
                  </a:lnTo>
                  <a:lnTo>
                    <a:pt x="343" y="925"/>
                  </a:lnTo>
                  <a:lnTo>
                    <a:pt x="242" y="904"/>
                  </a:lnTo>
                  <a:lnTo>
                    <a:pt x="171" y="864"/>
                  </a:lnTo>
                  <a:lnTo>
                    <a:pt x="80" y="732"/>
                  </a:lnTo>
                  <a:lnTo>
                    <a:pt x="20" y="681"/>
                  </a:lnTo>
                  <a:lnTo>
                    <a:pt x="0" y="569"/>
                  </a:lnTo>
                  <a:lnTo>
                    <a:pt x="0" y="437"/>
                  </a:lnTo>
                  <a:lnTo>
                    <a:pt x="101" y="274"/>
                  </a:lnTo>
                  <a:lnTo>
                    <a:pt x="222" y="153"/>
                  </a:lnTo>
                  <a:lnTo>
                    <a:pt x="323" y="92"/>
                  </a:lnTo>
                  <a:lnTo>
                    <a:pt x="424" y="51"/>
                  </a:lnTo>
                  <a:lnTo>
                    <a:pt x="515" y="30"/>
                  </a:lnTo>
                  <a:lnTo>
                    <a:pt x="3435" y="30"/>
                  </a:lnTo>
                  <a:lnTo>
                    <a:pt x="3435" y="0"/>
                  </a:lnTo>
                  <a:lnTo>
                    <a:pt x="3435" y="14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8" name="Freeform 142"/>
            <p:cNvSpPr>
              <a:spLocks noChangeAspect="1"/>
            </p:cNvSpPr>
            <p:nvPr/>
          </p:nvSpPr>
          <p:spPr bwMode="auto">
            <a:xfrm>
              <a:off x="393" y="798"/>
              <a:ext cx="195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50"/>
                </a:cxn>
                <a:cxn ang="0">
                  <a:pos x="71" y="91"/>
                </a:cxn>
                <a:cxn ang="0">
                  <a:pos x="112" y="152"/>
                </a:cxn>
                <a:cxn ang="0">
                  <a:pos x="122" y="203"/>
                </a:cxn>
                <a:cxn ang="0">
                  <a:pos x="122" y="254"/>
                </a:cxn>
                <a:cxn ang="0">
                  <a:pos x="91" y="316"/>
                </a:cxn>
                <a:cxn ang="0">
                  <a:pos x="61" y="367"/>
                </a:cxn>
                <a:cxn ang="0">
                  <a:pos x="40" y="406"/>
                </a:cxn>
                <a:cxn ang="0">
                  <a:pos x="61" y="427"/>
                </a:cxn>
                <a:cxn ang="0">
                  <a:pos x="112" y="457"/>
                </a:cxn>
                <a:cxn ang="0">
                  <a:pos x="141" y="457"/>
                </a:cxn>
                <a:cxn ang="0">
                  <a:pos x="202" y="457"/>
                </a:cxn>
                <a:cxn ang="0">
                  <a:pos x="242" y="427"/>
                </a:cxn>
                <a:cxn ang="0">
                  <a:pos x="273" y="427"/>
                </a:cxn>
                <a:cxn ang="0">
                  <a:pos x="293" y="437"/>
                </a:cxn>
                <a:cxn ang="0">
                  <a:pos x="293" y="467"/>
                </a:cxn>
                <a:cxn ang="0">
                  <a:pos x="324" y="498"/>
                </a:cxn>
                <a:cxn ang="0">
                  <a:pos x="343" y="539"/>
                </a:cxn>
                <a:cxn ang="0">
                  <a:pos x="404" y="549"/>
                </a:cxn>
                <a:cxn ang="0">
                  <a:pos x="485" y="549"/>
                </a:cxn>
                <a:cxn ang="0">
                  <a:pos x="526" y="559"/>
                </a:cxn>
                <a:cxn ang="0">
                  <a:pos x="596" y="600"/>
                </a:cxn>
                <a:cxn ang="0">
                  <a:pos x="627" y="620"/>
                </a:cxn>
                <a:cxn ang="0">
                  <a:pos x="657" y="620"/>
                </a:cxn>
                <a:cxn ang="0">
                  <a:pos x="678" y="580"/>
                </a:cxn>
                <a:cxn ang="0">
                  <a:pos x="647" y="539"/>
                </a:cxn>
                <a:cxn ang="0">
                  <a:pos x="606" y="498"/>
                </a:cxn>
                <a:cxn ang="0">
                  <a:pos x="575" y="467"/>
                </a:cxn>
                <a:cxn ang="0">
                  <a:pos x="555" y="416"/>
                </a:cxn>
                <a:cxn ang="0">
                  <a:pos x="515" y="346"/>
                </a:cxn>
                <a:cxn ang="0">
                  <a:pos x="475" y="316"/>
                </a:cxn>
                <a:cxn ang="0">
                  <a:pos x="414" y="275"/>
                </a:cxn>
                <a:cxn ang="0">
                  <a:pos x="475" y="213"/>
                </a:cxn>
                <a:cxn ang="0">
                  <a:pos x="495" y="162"/>
                </a:cxn>
                <a:cxn ang="0">
                  <a:pos x="495" y="91"/>
                </a:cxn>
                <a:cxn ang="0">
                  <a:pos x="445" y="21"/>
                </a:cxn>
                <a:cxn ang="0">
                  <a:pos x="384" y="60"/>
                </a:cxn>
                <a:cxn ang="0">
                  <a:pos x="343" y="91"/>
                </a:cxn>
                <a:cxn ang="0">
                  <a:pos x="283" y="101"/>
                </a:cxn>
                <a:cxn ang="0">
                  <a:pos x="222" y="91"/>
                </a:cxn>
                <a:cxn ang="0">
                  <a:pos x="222" y="91"/>
                </a:cxn>
                <a:cxn ang="0">
                  <a:pos x="0" y="0"/>
                </a:cxn>
              </a:cxnLst>
              <a:rect l="0" t="0" r="r" b="b"/>
              <a:pathLst>
                <a:path w="678" h="620">
                  <a:moveTo>
                    <a:pt x="0" y="0"/>
                  </a:moveTo>
                  <a:lnTo>
                    <a:pt x="40" y="50"/>
                  </a:lnTo>
                  <a:lnTo>
                    <a:pt x="71" y="91"/>
                  </a:lnTo>
                  <a:lnTo>
                    <a:pt x="112" y="152"/>
                  </a:lnTo>
                  <a:lnTo>
                    <a:pt x="122" y="203"/>
                  </a:lnTo>
                  <a:lnTo>
                    <a:pt x="122" y="254"/>
                  </a:lnTo>
                  <a:lnTo>
                    <a:pt x="91" y="316"/>
                  </a:lnTo>
                  <a:lnTo>
                    <a:pt x="61" y="367"/>
                  </a:lnTo>
                  <a:lnTo>
                    <a:pt x="40" y="406"/>
                  </a:lnTo>
                  <a:lnTo>
                    <a:pt x="61" y="427"/>
                  </a:lnTo>
                  <a:lnTo>
                    <a:pt x="112" y="457"/>
                  </a:lnTo>
                  <a:lnTo>
                    <a:pt x="141" y="457"/>
                  </a:lnTo>
                  <a:lnTo>
                    <a:pt x="202" y="457"/>
                  </a:lnTo>
                  <a:lnTo>
                    <a:pt x="242" y="427"/>
                  </a:lnTo>
                  <a:lnTo>
                    <a:pt x="273" y="427"/>
                  </a:lnTo>
                  <a:lnTo>
                    <a:pt x="293" y="437"/>
                  </a:lnTo>
                  <a:lnTo>
                    <a:pt x="293" y="467"/>
                  </a:lnTo>
                  <a:lnTo>
                    <a:pt x="324" y="498"/>
                  </a:lnTo>
                  <a:lnTo>
                    <a:pt x="343" y="539"/>
                  </a:lnTo>
                  <a:lnTo>
                    <a:pt x="404" y="549"/>
                  </a:lnTo>
                  <a:lnTo>
                    <a:pt x="485" y="549"/>
                  </a:lnTo>
                  <a:lnTo>
                    <a:pt x="526" y="559"/>
                  </a:lnTo>
                  <a:lnTo>
                    <a:pt x="596" y="600"/>
                  </a:lnTo>
                  <a:lnTo>
                    <a:pt x="627" y="620"/>
                  </a:lnTo>
                  <a:lnTo>
                    <a:pt x="657" y="620"/>
                  </a:lnTo>
                  <a:lnTo>
                    <a:pt x="678" y="580"/>
                  </a:lnTo>
                  <a:lnTo>
                    <a:pt x="647" y="539"/>
                  </a:lnTo>
                  <a:lnTo>
                    <a:pt x="606" y="498"/>
                  </a:lnTo>
                  <a:lnTo>
                    <a:pt x="575" y="467"/>
                  </a:lnTo>
                  <a:lnTo>
                    <a:pt x="555" y="416"/>
                  </a:lnTo>
                  <a:lnTo>
                    <a:pt x="515" y="346"/>
                  </a:lnTo>
                  <a:lnTo>
                    <a:pt x="475" y="316"/>
                  </a:lnTo>
                  <a:lnTo>
                    <a:pt x="414" y="275"/>
                  </a:lnTo>
                  <a:lnTo>
                    <a:pt x="475" y="213"/>
                  </a:lnTo>
                  <a:lnTo>
                    <a:pt x="495" y="162"/>
                  </a:lnTo>
                  <a:lnTo>
                    <a:pt x="495" y="91"/>
                  </a:lnTo>
                  <a:lnTo>
                    <a:pt x="445" y="21"/>
                  </a:lnTo>
                  <a:lnTo>
                    <a:pt x="384" y="60"/>
                  </a:lnTo>
                  <a:lnTo>
                    <a:pt x="343" y="91"/>
                  </a:lnTo>
                  <a:lnTo>
                    <a:pt x="283" y="10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5" name="Group 143"/>
            <p:cNvGrpSpPr>
              <a:grpSpLocks noChangeAspect="1"/>
            </p:cNvGrpSpPr>
            <p:nvPr/>
          </p:nvGrpSpPr>
          <p:grpSpPr bwMode="auto">
            <a:xfrm>
              <a:off x="136" y="535"/>
              <a:ext cx="247" cy="263"/>
              <a:chOff x="138" y="534"/>
              <a:chExt cx="277" cy="290"/>
            </a:xfrm>
          </p:grpSpPr>
          <p:sp>
            <p:nvSpPr>
              <p:cNvPr id="176" name="Freeform 144"/>
              <p:cNvSpPr>
                <a:spLocks noChangeAspect="1"/>
              </p:cNvSpPr>
              <p:nvPr/>
            </p:nvSpPr>
            <p:spPr bwMode="auto">
              <a:xfrm>
                <a:off x="144" y="544"/>
                <a:ext cx="140" cy="150"/>
              </a:xfrm>
              <a:custGeom>
                <a:avLst/>
                <a:gdLst/>
                <a:ahLst/>
                <a:cxnLst>
                  <a:cxn ang="0">
                    <a:pos x="444" y="458"/>
                  </a:cxn>
                  <a:cxn ang="0">
                    <a:pos x="354" y="356"/>
                  </a:cxn>
                  <a:cxn ang="0">
                    <a:pos x="292" y="274"/>
                  </a:cxn>
                  <a:cxn ang="0">
                    <a:pos x="232" y="162"/>
                  </a:cxn>
                  <a:cxn ang="0">
                    <a:pos x="193" y="92"/>
                  </a:cxn>
                  <a:cxn ang="0">
                    <a:pos x="172" y="19"/>
                  </a:cxn>
                  <a:cxn ang="0">
                    <a:pos x="162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0" y="111"/>
                  </a:cxn>
                  <a:cxn ang="0">
                    <a:pos x="0" y="162"/>
                  </a:cxn>
                  <a:cxn ang="0">
                    <a:pos x="30" y="203"/>
                  </a:cxn>
                  <a:cxn ang="0">
                    <a:pos x="91" y="234"/>
                  </a:cxn>
                  <a:cxn ang="0">
                    <a:pos x="193" y="285"/>
                  </a:cxn>
                  <a:cxn ang="0">
                    <a:pos x="273" y="336"/>
                  </a:cxn>
                  <a:cxn ang="0">
                    <a:pos x="343" y="406"/>
                  </a:cxn>
                  <a:cxn ang="0">
                    <a:pos x="434" y="467"/>
                  </a:cxn>
                  <a:cxn ang="0">
                    <a:pos x="434" y="467"/>
                  </a:cxn>
                  <a:cxn ang="0">
                    <a:pos x="444" y="458"/>
                  </a:cxn>
                </a:cxnLst>
                <a:rect l="0" t="0" r="r" b="b"/>
                <a:pathLst>
                  <a:path w="444" h="467">
                    <a:moveTo>
                      <a:pt x="444" y="458"/>
                    </a:moveTo>
                    <a:lnTo>
                      <a:pt x="354" y="356"/>
                    </a:lnTo>
                    <a:lnTo>
                      <a:pt x="292" y="274"/>
                    </a:lnTo>
                    <a:lnTo>
                      <a:pt x="232" y="162"/>
                    </a:lnTo>
                    <a:lnTo>
                      <a:pt x="193" y="92"/>
                    </a:lnTo>
                    <a:lnTo>
                      <a:pt x="172" y="19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0" y="111"/>
                    </a:lnTo>
                    <a:lnTo>
                      <a:pt x="0" y="162"/>
                    </a:lnTo>
                    <a:lnTo>
                      <a:pt x="30" y="203"/>
                    </a:lnTo>
                    <a:lnTo>
                      <a:pt x="91" y="234"/>
                    </a:lnTo>
                    <a:lnTo>
                      <a:pt x="193" y="285"/>
                    </a:lnTo>
                    <a:lnTo>
                      <a:pt x="273" y="336"/>
                    </a:lnTo>
                    <a:lnTo>
                      <a:pt x="343" y="406"/>
                    </a:lnTo>
                    <a:lnTo>
                      <a:pt x="434" y="467"/>
                    </a:lnTo>
                    <a:lnTo>
                      <a:pt x="434" y="467"/>
                    </a:lnTo>
                    <a:lnTo>
                      <a:pt x="444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45"/>
              <p:cNvSpPr>
                <a:spLocks noChangeAspect="1"/>
              </p:cNvSpPr>
              <p:nvPr/>
            </p:nvSpPr>
            <p:spPr bwMode="auto">
              <a:xfrm>
                <a:off x="256" y="534"/>
                <a:ext cx="74" cy="148"/>
              </a:xfrm>
              <a:custGeom>
                <a:avLst/>
                <a:gdLst/>
                <a:ahLst/>
                <a:cxnLst>
                  <a:cxn ang="0">
                    <a:pos x="150" y="458"/>
                  </a:cxn>
                  <a:cxn ang="0">
                    <a:pos x="29" y="266"/>
                  </a:cxn>
                  <a:cxn ang="0">
                    <a:pos x="0" y="174"/>
                  </a:cxn>
                  <a:cxn ang="0">
                    <a:pos x="0" y="82"/>
                  </a:cxn>
                  <a:cxn ang="0">
                    <a:pos x="39" y="21"/>
                  </a:cxn>
                  <a:cxn ang="0">
                    <a:pos x="111" y="0"/>
                  </a:cxn>
                  <a:cxn ang="0">
                    <a:pos x="171" y="21"/>
                  </a:cxn>
                  <a:cxn ang="0">
                    <a:pos x="212" y="62"/>
                  </a:cxn>
                  <a:cxn ang="0">
                    <a:pos x="232" y="113"/>
                  </a:cxn>
                  <a:cxn ang="0">
                    <a:pos x="161" y="102"/>
                  </a:cxn>
                  <a:cxn ang="0">
                    <a:pos x="101" y="143"/>
                  </a:cxn>
                  <a:cxn ang="0">
                    <a:pos x="80" y="194"/>
                  </a:cxn>
                  <a:cxn ang="0">
                    <a:pos x="111" y="316"/>
                  </a:cxn>
                  <a:cxn ang="0">
                    <a:pos x="90" y="306"/>
                  </a:cxn>
                  <a:cxn ang="0">
                    <a:pos x="150" y="458"/>
                  </a:cxn>
                </a:cxnLst>
                <a:rect l="0" t="0" r="r" b="b"/>
                <a:pathLst>
                  <a:path w="232" h="458">
                    <a:moveTo>
                      <a:pt x="150" y="458"/>
                    </a:moveTo>
                    <a:lnTo>
                      <a:pt x="29" y="266"/>
                    </a:lnTo>
                    <a:lnTo>
                      <a:pt x="0" y="174"/>
                    </a:lnTo>
                    <a:lnTo>
                      <a:pt x="0" y="82"/>
                    </a:lnTo>
                    <a:lnTo>
                      <a:pt x="39" y="21"/>
                    </a:lnTo>
                    <a:lnTo>
                      <a:pt x="111" y="0"/>
                    </a:lnTo>
                    <a:lnTo>
                      <a:pt x="171" y="21"/>
                    </a:lnTo>
                    <a:lnTo>
                      <a:pt x="212" y="62"/>
                    </a:lnTo>
                    <a:lnTo>
                      <a:pt x="232" y="113"/>
                    </a:lnTo>
                    <a:lnTo>
                      <a:pt x="161" y="102"/>
                    </a:lnTo>
                    <a:lnTo>
                      <a:pt x="101" y="143"/>
                    </a:lnTo>
                    <a:lnTo>
                      <a:pt x="80" y="194"/>
                    </a:lnTo>
                    <a:lnTo>
                      <a:pt x="111" y="316"/>
                    </a:lnTo>
                    <a:lnTo>
                      <a:pt x="90" y="306"/>
                    </a:lnTo>
                    <a:lnTo>
                      <a:pt x="150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46"/>
              <p:cNvSpPr>
                <a:spLocks noChangeAspect="1"/>
              </p:cNvSpPr>
              <p:nvPr/>
            </p:nvSpPr>
            <p:spPr bwMode="auto">
              <a:xfrm>
                <a:off x="335" y="541"/>
                <a:ext cx="80" cy="141"/>
              </a:xfrm>
              <a:custGeom>
                <a:avLst/>
                <a:gdLst/>
                <a:ahLst/>
                <a:cxnLst>
                  <a:cxn ang="0">
                    <a:pos x="21" y="437"/>
                  </a:cxn>
                  <a:cxn ang="0">
                    <a:pos x="0" y="213"/>
                  </a:cxn>
                  <a:cxn ang="0">
                    <a:pos x="31" y="102"/>
                  </a:cxn>
                  <a:cxn ang="0">
                    <a:pos x="101" y="30"/>
                  </a:cxn>
                  <a:cxn ang="0">
                    <a:pos x="163" y="0"/>
                  </a:cxn>
                  <a:cxn ang="0">
                    <a:pos x="243" y="21"/>
                  </a:cxn>
                  <a:cxn ang="0">
                    <a:pos x="253" y="51"/>
                  </a:cxn>
                  <a:cxn ang="0">
                    <a:pos x="253" y="143"/>
                  </a:cxn>
                  <a:cxn ang="0">
                    <a:pos x="152" y="132"/>
                  </a:cxn>
                  <a:cxn ang="0">
                    <a:pos x="112" y="153"/>
                  </a:cxn>
                  <a:cxn ang="0">
                    <a:pos x="51" y="183"/>
                  </a:cxn>
                  <a:cxn ang="0">
                    <a:pos x="41" y="213"/>
                  </a:cxn>
                  <a:cxn ang="0">
                    <a:pos x="21" y="295"/>
                  </a:cxn>
                  <a:cxn ang="0">
                    <a:pos x="21" y="437"/>
                  </a:cxn>
                </a:cxnLst>
                <a:rect l="0" t="0" r="r" b="b"/>
                <a:pathLst>
                  <a:path w="253" h="437">
                    <a:moveTo>
                      <a:pt x="21" y="437"/>
                    </a:moveTo>
                    <a:lnTo>
                      <a:pt x="0" y="213"/>
                    </a:lnTo>
                    <a:lnTo>
                      <a:pt x="31" y="102"/>
                    </a:lnTo>
                    <a:lnTo>
                      <a:pt x="101" y="30"/>
                    </a:lnTo>
                    <a:lnTo>
                      <a:pt x="163" y="0"/>
                    </a:lnTo>
                    <a:lnTo>
                      <a:pt x="243" y="21"/>
                    </a:lnTo>
                    <a:lnTo>
                      <a:pt x="253" y="51"/>
                    </a:lnTo>
                    <a:lnTo>
                      <a:pt x="253" y="143"/>
                    </a:lnTo>
                    <a:lnTo>
                      <a:pt x="152" y="132"/>
                    </a:lnTo>
                    <a:lnTo>
                      <a:pt x="112" y="153"/>
                    </a:lnTo>
                    <a:lnTo>
                      <a:pt x="51" y="183"/>
                    </a:lnTo>
                    <a:lnTo>
                      <a:pt x="41" y="213"/>
                    </a:lnTo>
                    <a:lnTo>
                      <a:pt x="21" y="295"/>
                    </a:lnTo>
                    <a:lnTo>
                      <a:pt x="21" y="437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47"/>
              <p:cNvSpPr>
                <a:spLocks noChangeAspect="1"/>
              </p:cNvSpPr>
              <p:nvPr/>
            </p:nvSpPr>
            <p:spPr bwMode="auto">
              <a:xfrm>
                <a:off x="287" y="698"/>
                <a:ext cx="103" cy="97"/>
              </a:xfrm>
              <a:custGeom>
                <a:avLst/>
                <a:gdLst/>
                <a:ahLst/>
                <a:cxnLst>
                  <a:cxn ang="0">
                    <a:pos x="0" y="193"/>
                  </a:cxn>
                  <a:cxn ang="0">
                    <a:pos x="0" y="21"/>
                  </a:cxn>
                  <a:cxn ang="0">
                    <a:pos x="41" y="0"/>
                  </a:cxn>
                  <a:cxn ang="0">
                    <a:pos x="183" y="0"/>
                  </a:cxn>
                  <a:cxn ang="0">
                    <a:pos x="214" y="91"/>
                  </a:cxn>
                  <a:cxn ang="0">
                    <a:pos x="243" y="162"/>
                  </a:cxn>
                  <a:cxn ang="0">
                    <a:pos x="304" y="265"/>
                  </a:cxn>
                  <a:cxn ang="0">
                    <a:pos x="325" y="295"/>
                  </a:cxn>
                  <a:cxn ang="0">
                    <a:pos x="325" y="305"/>
                  </a:cxn>
                  <a:cxn ang="0">
                    <a:pos x="224" y="254"/>
                  </a:cxn>
                  <a:cxn ang="0">
                    <a:pos x="183" y="213"/>
                  </a:cxn>
                  <a:cxn ang="0">
                    <a:pos x="41" y="203"/>
                  </a:cxn>
                  <a:cxn ang="0">
                    <a:pos x="41" y="203"/>
                  </a:cxn>
                  <a:cxn ang="0">
                    <a:pos x="0" y="193"/>
                  </a:cxn>
                </a:cxnLst>
                <a:rect l="0" t="0" r="r" b="b"/>
                <a:pathLst>
                  <a:path w="325" h="305">
                    <a:moveTo>
                      <a:pt x="0" y="193"/>
                    </a:moveTo>
                    <a:lnTo>
                      <a:pt x="0" y="21"/>
                    </a:lnTo>
                    <a:lnTo>
                      <a:pt x="41" y="0"/>
                    </a:lnTo>
                    <a:lnTo>
                      <a:pt x="183" y="0"/>
                    </a:lnTo>
                    <a:lnTo>
                      <a:pt x="214" y="91"/>
                    </a:lnTo>
                    <a:lnTo>
                      <a:pt x="243" y="162"/>
                    </a:lnTo>
                    <a:lnTo>
                      <a:pt x="304" y="265"/>
                    </a:lnTo>
                    <a:lnTo>
                      <a:pt x="325" y="295"/>
                    </a:lnTo>
                    <a:lnTo>
                      <a:pt x="325" y="305"/>
                    </a:lnTo>
                    <a:lnTo>
                      <a:pt x="224" y="254"/>
                    </a:lnTo>
                    <a:lnTo>
                      <a:pt x="183" y="213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48"/>
              <p:cNvSpPr>
                <a:spLocks noChangeAspect="1"/>
              </p:cNvSpPr>
              <p:nvPr/>
            </p:nvSpPr>
            <p:spPr bwMode="auto">
              <a:xfrm>
                <a:off x="138" y="664"/>
                <a:ext cx="137" cy="62"/>
              </a:xfrm>
              <a:custGeom>
                <a:avLst/>
                <a:gdLst/>
                <a:ahLst/>
                <a:cxnLst>
                  <a:cxn ang="0">
                    <a:pos x="131" y="193"/>
                  </a:cxn>
                  <a:cxn ang="0">
                    <a:pos x="60" y="174"/>
                  </a:cxn>
                  <a:cxn ang="0">
                    <a:pos x="39" y="153"/>
                  </a:cxn>
                  <a:cxn ang="0">
                    <a:pos x="0" y="133"/>
                  </a:cxn>
                  <a:cxn ang="0">
                    <a:pos x="19" y="82"/>
                  </a:cxn>
                  <a:cxn ang="0">
                    <a:pos x="39" y="31"/>
                  </a:cxn>
                  <a:cxn ang="0">
                    <a:pos x="100" y="0"/>
                  </a:cxn>
                  <a:cxn ang="0">
                    <a:pos x="161" y="0"/>
                  </a:cxn>
                  <a:cxn ang="0">
                    <a:pos x="282" y="51"/>
                  </a:cxn>
                  <a:cxn ang="0">
                    <a:pos x="434" y="164"/>
                  </a:cxn>
                  <a:cxn ang="0">
                    <a:pos x="292" y="91"/>
                  </a:cxn>
                  <a:cxn ang="0">
                    <a:pos x="191" y="72"/>
                  </a:cxn>
                  <a:cxn ang="0">
                    <a:pos x="121" y="102"/>
                  </a:cxn>
                  <a:cxn ang="0">
                    <a:pos x="121" y="143"/>
                  </a:cxn>
                  <a:cxn ang="0">
                    <a:pos x="131" y="143"/>
                  </a:cxn>
                  <a:cxn ang="0">
                    <a:pos x="131" y="193"/>
                  </a:cxn>
                </a:cxnLst>
                <a:rect l="0" t="0" r="r" b="b"/>
                <a:pathLst>
                  <a:path w="434" h="193">
                    <a:moveTo>
                      <a:pt x="131" y="193"/>
                    </a:moveTo>
                    <a:lnTo>
                      <a:pt x="60" y="174"/>
                    </a:lnTo>
                    <a:lnTo>
                      <a:pt x="39" y="153"/>
                    </a:lnTo>
                    <a:lnTo>
                      <a:pt x="0" y="133"/>
                    </a:lnTo>
                    <a:lnTo>
                      <a:pt x="19" y="82"/>
                    </a:lnTo>
                    <a:lnTo>
                      <a:pt x="39" y="31"/>
                    </a:lnTo>
                    <a:lnTo>
                      <a:pt x="100" y="0"/>
                    </a:lnTo>
                    <a:lnTo>
                      <a:pt x="161" y="0"/>
                    </a:lnTo>
                    <a:lnTo>
                      <a:pt x="282" y="51"/>
                    </a:lnTo>
                    <a:lnTo>
                      <a:pt x="434" y="164"/>
                    </a:lnTo>
                    <a:lnTo>
                      <a:pt x="292" y="91"/>
                    </a:lnTo>
                    <a:lnTo>
                      <a:pt x="191" y="72"/>
                    </a:lnTo>
                    <a:lnTo>
                      <a:pt x="121" y="102"/>
                    </a:lnTo>
                    <a:lnTo>
                      <a:pt x="121" y="143"/>
                    </a:lnTo>
                    <a:lnTo>
                      <a:pt x="131" y="143"/>
                    </a:lnTo>
                    <a:lnTo>
                      <a:pt x="131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49"/>
              <p:cNvSpPr>
                <a:spLocks noChangeAspect="1"/>
              </p:cNvSpPr>
              <p:nvPr/>
            </p:nvSpPr>
            <p:spPr bwMode="auto">
              <a:xfrm>
                <a:off x="144" y="739"/>
                <a:ext cx="131" cy="85"/>
              </a:xfrm>
              <a:custGeom>
                <a:avLst/>
                <a:gdLst/>
                <a:ahLst/>
                <a:cxnLst>
                  <a:cxn ang="0">
                    <a:pos x="414" y="20"/>
                  </a:cxn>
                  <a:cxn ang="0">
                    <a:pos x="343" y="10"/>
                  </a:cxn>
                  <a:cxn ang="0">
                    <a:pos x="252" y="0"/>
                  </a:cxn>
                  <a:cxn ang="0">
                    <a:pos x="141" y="0"/>
                  </a:cxn>
                  <a:cxn ang="0">
                    <a:pos x="50" y="50"/>
                  </a:cxn>
                  <a:cxn ang="0">
                    <a:pos x="9" y="101"/>
                  </a:cxn>
                  <a:cxn ang="0">
                    <a:pos x="0" y="172"/>
                  </a:cxn>
                  <a:cxn ang="0">
                    <a:pos x="9" y="234"/>
                  </a:cxn>
                  <a:cxn ang="0">
                    <a:pos x="60" y="264"/>
                  </a:cxn>
                  <a:cxn ang="0">
                    <a:pos x="130" y="264"/>
                  </a:cxn>
                  <a:cxn ang="0">
                    <a:pos x="130" y="172"/>
                  </a:cxn>
                  <a:cxn ang="0">
                    <a:pos x="141" y="101"/>
                  </a:cxn>
                  <a:cxn ang="0">
                    <a:pos x="181" y="70"/>
                  </a:cxn>
                  <a:cxn ang="0">
                    <a:pos x="231" y="40"/>
                  </a:cxn>
                  <a:cxn ang="0">
                    <a:pos x="292" y="29"/>
                  </a:cxn>
                  <a:cxn ang="0">
                    <a:pos x="292" y="29"/>
                  </a:cxn>
                  <a:cxn ang="0">
                    <a:pos x="414" y="20"/>
                  </a:cxn>
                </a:cxnLst>
                <a:rect l="0" t="0" r="r" b="b"/>
                <a:pathLst>
                  <a:path w="414" h="264">
                    <a:moveTo>
                      <a:pt x="414" y="20"/>
                    </a:moveTo>
                    <a:lnTo>
                      <a:pt x="343" y="10"/>
                    </a:lnTo>
                    <a:lnTo>
                      <a:pt x="252" y="0"/>
                    </a:lnTo>
                    <a:lnTo>
                      <a:pt x="141" y="0"/>
                    </a:lnTo>
                    <a:lnTo>
                      <a:pt x="50" y="50"/>
                    </a:lnTo>
                    <a:lnTo>
                      <a:pt x="9" y="101"/>
                    </a:lnTo>
                    <a:lnTo>
                      <a:pt x="0" y="172"/>
                    </a:lnTo>
                    <a:lnTo>
                      <a:pt x="9" y="234"/>
                    </a:lnTo>
                    <a:lnTo>
                      <a:pt x="60" y="264"/>
                    </a:lnTo>
                    <a:lnTo>
                      <a:pt x="130" y="264"/>
                    </a:lnTo>
                    <a:lnTo>
                      <a:pt x="130" y="172"/>
                    </a:lnTo>
                    <a:lnTo>
                      <a:pt x="141" y="101"/>
                    </a:lnTo>
                    <a:lnTo>
                      <a:pt x="181" y="70"/>
                    </a:lnTo>
                    <a:lnTo>
                      <a:pt x="231" y="40"/>
                    </a:lnTo>
                    <a:lnTo>
                      <a:pt x="292" y="29"/>
                    </a:lnTo>
                    <a:lnTo>
                      <a:pt x="292" y="29"/>
                    </a:lnTo>
                    <a:lnTo>
                      <a:pt x="414" y="2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50" name="Freeform 150"/>
            <p:cNvSpPr>
              <a:spLocks noChangeAspect="1"/>
            </p:cNvSpPr>
            <p:nvPr/>
          </p:nvSpPr>
          <p:spPr bwMode="auto">
            <a:xfrm>
              <a:off x="486" y="617"/>
              <a:ext cx="576" cy="289"/>
            </a:xfrm>
            <a:custGeom>
              <a:avLst/>
              <a:gdLst/>
              <a:ahLst/>
              <a:cxnLst>
                <a:cxn ang="0">
                  <a:pos x="222" y="61"/>
                </a:cxn>
                <a:cxn ang="0">
                  <a:pos x="666" y="143"/>
                </a:cxn>
                <a:cxn ang="0">
                  <a:pos x="767" y="92"/>
                </a:cxn>
                <a:cxn ang="0">
                  <a:pos x="838" y="41"/>
                </a:cxn>
                <a:cxn ang="0">
                  <a:pos x="868" y="233"/>
                </a:cxn>
                <a:cxn ang="0">
                  <a:pos x="1060" y="376"/>
                </a:cxn>
                <a:cxn ang="0">
                  <a:pos x="1253" y="204"/>
                </a:cxn>
                <a:cxn ang="0">
                  <a:pos x="1162" y="102"/>
                </a:cxn>
                <a:cxn ang="0">
                  <a:pos x="1131" y="223"/>
                </a:cxn>
                <a:cxn ang="0">
                  <a:pos x="1010" y="213"/>
                </a:cxn>
                <a:cxn ang="0">
                  <a:pos x="1060" y="51"/>
                </a:cxn>
                <a:cxn ang="0">
                  <a:pos x="1313" y="122"/>
                </a:cxn>
                <a:cxn ang="0">
                  <a:pos x="1516" y="0"/>
                </a:cxn>
                <a:cxn ang="0">
                  <a:pos x="1748" y="61"/>
                </a:cxn>
                <a:cxn ang="0">
                  <a:pos x="1868" y="20"/>
                </a:cxn>
                <a:cxn ang="0">
                  <a:pos x="1980" y="112"/>
                </a:cxn>
                <a:cxn ang="0">
                  <a:pos x="1859" y="153"/>
                </a:cxn>
                <a:cxn ang="0">
                  <a:pos x="1738" y="153"/>
                </a:cxn>
                <a:cxn ang="0">
                  <a:pos x="1677" y="163"/>
                </a:cxn>
                <a:cxn ang="0">
                  <a:pos x="1606" y="284"/>
                </a:cxn>
                <a:cxn ang="0">
                  <a:pos x="1485" y="163"/>
                </a:cxn>
                <a:cxn ang="0">
                  <a:pos x="1495" y="82"/>
                </a:cxn>
                <a:cxn ang="0">
                  <a:pos x="1323" y="284"/>
                </a:cxn>
                <a:cxn ang="0">
                  <a:pos x="1030" y="437"/>
                </a:cxn>
                <a:cxn ang="0">
                  <a:pos x="545" y="194"/>
                </a:cxn>
                <a:cxn ang="0">
                  <a:pos x="697" y="509"/>
                </a:cxn>
                <a:cxn ang="0">
                  <a:pos x="838" y="630"/>
                </a:cxn>
                <a:cxn ang="0">
                  <a:pos x="788" y="468"/>
                </a:cxn>
                <a:cxn ang="0">
                  <a:pos x="969" y="509"/>
                </a:cxn>
                <a:cxn ang="0">
                  <a:pos x="827" y="702"/>
                </a:cxn>
                <a:cxn ang="0">
                  <a:pos x="606" y="712"/>
                </a:cxn>
                <a:cxn ang="0">
                  <a:pos x="424" y="833"/>
                </a:cxn>
                <a:cxn ang="0">
                  <a:pos x="555" y="824"/>
                </a:cxn>
                <a:cxn ang="0">
                  <a:pos x="565" y="996"/>
                </a:cxn>
                <a:cxn ang="0">
                  <a:pos x="384" y="966"/>
                </a:cxn>
                <a:cxn ang="0">
                  <a:pos x="364" y="742"/>
                </a:cxn>
                <a:cxn ang="0">
                  <a:pos x="251" y="579"/>
                </a:cxn>
                <a:cxn ang="0">
                  <a:pos x="364" y="477"/>
                </a:cxn>
                <a:cxn ang="0">
                  <a:pos x="454" y="640"/>
                </a:cxn>
                <a:cxn ang="0">
                  <a:pos x="413" y="702"/>
                </a:cxn>
                <a:cxn ang="0">
                  <a:pos x="646" y="560"/>
                </a:cxn>
                <a:cxn ang="0">
                  <a:pos x="514" y="264"/>
                </a:cxn>
                <a:cxn ang="0">
                  <a:pos x="364" y="173"/>
                </a:cxn>
                <a:cxn ang="0">
                  <a:pos x="403" y="386"/>
                </a:cxn>
                <a:cxn ang="0">
                  <a:pos x="272" y="417"/>
                </a:cxn>
                <a:cxn ang="0">
                  <a:pos x="282" y="204"/>
                </a:cxn>
                <a:cxn ang="0">
                  <a:pos x="111" y="133"/>
                </a:cxn>
              </a:cxnLst>
              <a:rect l="0" t="0" r="r" b="b"/>
              <a:pathLst>
                <a:path w="2020" h="1007">
                  <a:moveTo>
                    <a:pt x="0" y="133"/>
                  </a:moveTo>
                  <a:lnTo>
                    <a:pt x="90" y="102"/>
                  </a:lnTo>
                  <a:lnTo>
                    <a:pt x="222" y="61"/>
                  </a:lnTo>
                  <a:lnTo>
                    <a:pt x="424" y="71"/>
                  </a:lnTo>
                  <a:lnTo>
                    <a:pt x="596" y="133"/>
                  </a:lnTo>
                  <a:lnTo>
                    <a:pt x="666" y="143"/>
                  </a:lnTo>
                  <a:lnTo>
                    <a:pt x="716" y="143"/>
                  </a:lnTo>
                  <a:lnTo>
                    <a:pt x="747" y="133"/>
                  </a:lnTo>
                  <a:lnTo>
                    <a:pt x="767" y="92"/>
                  </a:lnTo>
                  <a:lnTo>
                    <a:pt x="757" y="71"/>
                  </a:lnTo>
                  <a:lnTo>
                    <a:pt x="798" y="41"/>
                  </a:lnTo>
                  <a:lnTo>
                    <a:pt x="838" y="41"/>
                  </a:lnTo>
                  <a:lnTo>
                    <a:pt x="889" y="122"/>
                  </a:lnTo>
                  <a:lnTo>
                    <a:pt x="878" y="173"/>
                  </a:lnTo>
                  <a:lnTo>
                    <a:pt x="868" y="233"/>
                  </a:lnTo>
                  <a:lnTo>
                    <a:pt x="798" y="274"/>
                  </a:lnTo>
                  <a:lnTo>
                    <a:pt x="960" y="376"/>
                  </a:lnTo>
                  <a:lnTo>
                    <a:pt x="1060" y="376"/>
                  </a:lnTo>
                  <a:lnTo>
                    <a:pt x="1162" y="356"/>
                  </a:lnTo>
                  <a:lnTo>
                    <a:pt x="1232" y="274"/>
                  </a:lnTo>
                  <a:lnTo>
                    <a:pt x="1253" y="204"/>
                  </a:lnTo>
                  <a:lnTo>
                    <a:pt x="1253" y="153"/>
                  </a:lnTo>
                  <a:lnTo>
                    <a:pt x="1212" y="122"/>
                  </a:lnTo>
                  <a:lnTo>
                    <a:pt x="1162" y="102"/>
                  </a:lnTo>
                  <a:lnTo>
                    <a:pt x="1101" y="112"/>
                  </a:lnTo>
                  <a:lnTo>
                    <a:pt x="1141" y="173"/>
                  </a:lnTo>
                  <a:lnTo>
                    <a:pt x="1131" y="223"/>
                  </a:lnTo>
                  <a:lnTo>
                    <a:pt x="1080" y="233"/>
                  </a:lnTo>
                  <a:lnTo>
                    <a:pt x="1040" y="254"/>
                  </a:lnTo>
                  <a:lnTo>
                    <a:pt x="1010" y="213"/>
                  </a:lnTo>
                  <a:lnTo>
                    <a:pt x="1010" y="143"/>
                  </a:lnTo>
                  <a:lnTo>
                    <a:pt x="1010" y="112"/>
                  </a:lnTo>
                  <a:lnTo>
                    <a:pt x="1060" y="51"/>
                  </a:lnTo>
                  <a:lnTo>
                    <a:pt x="1141" y="31"/>
                  </a:lnTo>
                  <a:lnTo>
                    <a:pt x="1232" y="41"/>
                  </a:lnTo>
                  <a:lnTo>
                    <a:pt x="1313" y="122"/>
                  </a:lnTo>
                  <a:lnTo>
                    <a:pt x="1414" y="71"/>
                  </a:lnTo>
                  <a:lnTo>
                    <a:pt x="1454" y="20"/>
                  </a:lnTo>
                  <a:lnTo>
                    <a:pt x="1516" y="0"/>
                  </a:lnTo>
                  <a:lnTo>
                    <a:pt x="1615" y="0"/>
                  </a:lnTo>
                  <a:lnTo>
                    <a:pt x="1666" y="41"/>
                  </a:lnTo>
                  <a:lnTo>
                    <a:pt x="1748" y="61"/>
                  </a:lnTo>
                  <a:lnTo>
                    <a:pt x="1788" y="61"/>
                  </a:lnTo>
                  <a:lnTo>
                    <a:pt x="1828" y="41"/>
                  </a:lnTo>
                  <a:lnTo>
                    <a:pt x="1868" y="20"/>
                  </a:lnTo>
                  <a:lnTo>
                    <a:pt x="1909" y="10"/>
                  </a:lnTo>
                  <a:lnTo>
                    <a:pt x="2020" y="71"/>
                  </a:lnTo>
                  <a:lnTo>
                    <a:pt x="1980" y="112"/>
                  </a:lnTo>
                  <a:lnTo>
                    <a:pt x="1929" y="102"/>
                  </a:lnTo>
                  <a:lnTo>
                    <a:pt x="1899" y="102"/>
                  </a:lnTo>
                  <a:lnTo>
                    <a:pt x="1859" y="153"/>
                  </a:lnTo>
                  <a:lnTo>
                    <a:pt x="1839" y="163"/>
                  </a:lnTo>
                  <a:lnTo>
                    <a:pt x="1779" y="163"/>
                  </a:lnTo>
                  <a:lnTo>
                    <a:pt x="1738" y="153"/>
                  </a:lnTo>
                  <a:lnTo>
                    <a:pt x="1697" y="133"/>
                  </a:lnTo>
                  <a:lnTo>
                    <a:pt x="1666" y="133"/>
                  </a:lnTo>
                  <a:lnTo>
                    <a:pt x="1677" y="163"/>
                  </a:lnTo>
                  <a:lnTo>
                    <a:pt x="1677" y="213"/>
                  </a:lnTo>
                  <a:lnTo>
                    <a:pt x="1646" y="274"/>
                  </a:lnTo>
                  <a:lnTo>
                    <a:pt x="1606" y="284"/>
                  </a:lnTo>
                  <a:lnTo>
                    <a:pt x="1495" y="254"/>
                  </a:lnTo>
                  <a:lnTo>
                    <a:pt x="1485" y="213"/>
                  </a:lnTo>
                  <a:lnTo>
                    <a:pt x="1485" y="163"/>
                  </a:lnTo>
                  <a:lnTo>
                    <a:pt x="1545" y="122"/>
                  </a:lnTo>
                  <a:lnTo>
                    <a:pt x="1545" y="82"/>
                  </a:lnTo>
                  <a:lnTo>
                    <a:pt x="1495" y="82"/>
                  </a:lnTo>
                  <a:lnTo>
                    <a:pt x="1434" y="112"/>
                  </a:lnTo>
                  <a:lnTo>
                    <a:pt x="1364" y="184"/>
                  </a:lnTo>
                  <a:lnTo>
                    <a:pt x="1323" y="284"/>
                  </a:lnTo>
                  <a:lnTo>
                    <a:pt x="1212" y="407"/>
                  </a:lnTo>
                  <a:lnTo>
                    <a:pt x="1131" y="437"/>
                  </a:lnTo>
                  <a:lnTo>
                    <a:pt x="1030" y="437"/>
                  </a:lnTo>
                  <a:lnTo>
                    <a:pt x="909" y="407"/>
                  </a:lnTo>
                  <a:lnTo>
                    <a:pt x="565" y="194"/>
                  </a:lnTo>
                  <a:lnTo>
                    <a:pt x="545" y="194"/>
                  </a:lnTo>
                  <a:lnTo>
                    <a:pt x="545" y="213"/>
                  </a:lnTo>
                  <a:lnTo>
                    <a:pt x="656" y="386"/>
                  </a:lnTo>
                  <a:lnTo>
                    <a:pt x="697" y="509"/>
                  </a:lnTo>
                  <a:lnTo>
                    <a:pt x="747" y="600"/>
                  </a:lnTo>
                  <a:lnTo>
                    <a:pt x="798" y="630"/>
                  </a:lnTo>
                  <a:lnTo>
                    <a:pt x="838" y="630"/>
                  </a:lnTo>
                  <a:lnTo>
                    <a:pt x="838" y="589"/>
                  </a:lnTo>
                  <a:lnTo>
                    <a:pt x="798" y="560"/>
                  </a:lnTo>
                  <a:lnTo>
                    <a:pt x="788" y="468"/>
                  </a:lnTo>
                  <a:lnTo>
                    <a:pt x="838" y="437"/>
                  </a:lnTo>
                  <a:lnTo>
                    <a:pt x="909" y="437"/>
                  </a:lnTo>
                  <a:lnTo>
                    <a:pt x="969" y="509"/>
                  </a:lnTo>
                  <a:lnTo>
                    <a:pt x="960" y="589"/>
                  </a:lnTo>
                  <a:lnTo>
                    <a:pt x="929" y="681"/>
                  </a:lnTo>
                  <a:lnTo>
                    <a:pt x="827" y="702"/>
                  </a:lnTo>
                  <a:lnTo>
                    <a:pt x="747" y="681"/>
                  </a:lnTo>
                  <a:lnTo>
                    <a:pt x="666" y="620"/>
                  </a:lnTo>
                  <a:lnTo>
                    <a:pt x="606" y="712"/>
                  </a:lnTo>
                  <a:lnTo>
                    <a:pt x="545" y="753"/>
                  </a:lnTo>
                  <a:lnTo>
                    <a:pt x="434" y="833"/>
                  </a:lnTo>
                  <a:lnTo>
                    <a:pt x="424" y="833"/>
                  </a:lnTo>
                  <a:lnTo>
                    <a:pt x="434" y="884"/>
                  </a:lnTo>
                  <a:lnTo>
                    <a:pt x="474" y="843"/>
                  </a:lnTo>
                  <a:lnTo>
                    <a:pt x="555" y="824"/>
                  </a:lnTo>
                  <a:lnTo>
                    <a:pt x="606" y="874"/>
                  </a:lnTo>
                  <a:lnTo>
                    <a:pt x="615" y="935"/>
                  </a:lnTo>
                  <a:lnTo>
                    <a:pt x="565" y="996"/>
                  </a:lnTo>
                  <a:lnTo>
                    <a:pt x="525" y="996"/>
                  </a:lnTo>
                  <a:lnTo>
                    <a:pt x="454" y="1007"/>
                  </a:lnTo>
                  <a:lnTo>
                    <a:pt x="384" y="966"/>
                  </a:lnTo>
                  <a:lnTo>
                    <a:pt x="343" y="874"/>
                  </a:lnTo>
                  <a:lnTo>
                    <a:pt x="353" y="814"/>
                  </a:lnTo>
                  <a:lnTo>
                    <a:pt x="364" y="742"/>
                  </a:lnTo>
                  <a:lnTo>
                    <a:pt x="333" y="722"/>
                  </a:lnTo>
                  <a:lnTo>
                    <a:pt x="262" y="681"/>
                  </a:lnTo>
                  <a:lnTo>
                    <a:pt x="251" y="579"/>
                  </a:lnTo>
                  <a:lnTo>
                    <a:pt x="272" y="529"/>
                  </a:lnTo>
                  <a:lnTo>
                    <a:pt x="302" y="487"/>
                  </a:lnTo>
                  <a:lnTo>
                    <a:pt x="364" y="477"/>
                  </a:lnTo>
                  <a:lnTo>
                    <a:pt x="454" y="540"/>
                  </a:lnTo>
                  <a:lnTo>
                    <a:pt x="454" y="589"/>
                  </a:lnTo>
                  <a:lnTo>
                    <a:pt x="454" y="640"/>
                  </a:lnTo>
                  <a:lnTo>
                    <a:pt x="413" y="661"/>
                  </a:lnTo>
                  <a:lnTo>
                    <a:pt x="384" y="671"/>
                  </a:lnTo>
                  <a:lnTo>
                    <a:pt x="413" y="702"/>
                  </a:lnTo>
                  <a:lnTo>
                    <a:pt x="525" y="671"/>
                  </a:lnTo>
                  <a:lnTo>
                    <a:pt x="615" y="610"/>
                  </a:lnTo>
                  <a:lnTo>
                    <a:pt x="646" y="560"/>
                  </a:lnTo>
                  <a:lnTo>
                    <a:pt x="646" y="509"/>
                  </a:lnTo>
                  <a:lnTo>
                    <a:pt x="586" y="366"/>
                  </a:lnTo>
                  <a:lnTo>
                    <a:pt x="514" y="264"/>
                  </a:lnTo>
                  <a:lnTo>
                    <a:pt x="484" y="213"/>
                  </a:lnTo>
                  <a:lnTo>
                    <a:pt x="424" y="184"/>
                  </a:lnTo>
                  <a:lnTo>
                    <a:pt x="364" y="173"/>
                  </a:lnTo>
                  <a:lnTo>
                    <a:pt x="393" y="264"/>
                  </a:lnTo>
                  <a:lnTo>
                    <a:pt x="403" y="325"/>
                  </a:lnTo>
                  <a:lnTo>
                    <a:pt x="403" y="386"/>
                  </a:lnTo>
                  <a:lnTo>
                    <a:pt x="384" y="397"/>
                  </a:lnTo>
                  <a:lnTo>
                    <a:pt x="343" y="417"/>
                  </a:lnTo>
                  <a:lnTo>
                    <a:pt x="272" y="417"/>
                  </a:lnTo>
                  <a:lnTo>
                    <a:pt x="272" y="376"/>
                  </a:lnTo>
                  <a:lnTo>
                    <a:pt x="282" y="274"/>
                  </a:lnTo>
                  <a:lnTo>
                    <a:pt x="282" y="204"/>
                  </a:lnTo>
                  <a:lnTo>
                    <a:pt x="201" y="15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1" name="Freeform 151"/>
            <p:cNvSpPr>
              <a:spLocks noChangeAspect="1"/>
            </p:cNvSpPr>
            <p:nvPr/>
          </p:nvSpPr>
          <p:spPr bwMode="auto">
            <a:xfrm>
              <a:off x="141" y="778"/>
              <a:ext cx="247" cy="1222"/>
            </a:xfrm>
            <a:custGeom>
              <a:avLst/>
              <a:gdLst/>
              <a:ahLst/>
              <a:cxnLst>
                <a:cxn ang="0">
                  <a:pos x="606" y="233"/>
                </a:cxn>
                <a:cxn ang="0">
                  <a:pos x="606" y="182"/>
                </a:cxn>
                <a:cxn ang="0">
                  <a:pos x="535" y="142"/>
                </a:cxn>
                <a:cxn ang="0">
                  <a:pos x="495" y="121"/>
                </a:cxn>
                <a:cxn ang="0">
                  <a:pos x="404" y="131"/>
                </a:cxn>
                <a:cxn ang="0">
                  <a:pos x="333" y="182"/>
                </a:cxn>
                <a:cxn ang="0">
                  <a:pos x="263" y="254"/>
                </a:cxn>
                <a:cxn ang="0">
                  <a:pos x="203" y="336"/>
                </a:cxn>
                <a:cxn ang="0">
                  <a:pos x="152" y="416"/>
                </a:cxn>
                <a:cxn ang="0">
                  <a:pos x="152" y="508"/>
                </a:cxn>
                <a:cxn ang="0">
                  <a:pos x="141" y="4229"/>
                </a:cxn>
                <a:cxn ang="0">
                  <a:pos x="0" y="4229"/>
                </a:cxn>
                <a:cxn ang="0">
                  <a:pos x="10" y="579"/>
                </a:cxn>
                <a:cxn ang="0">
                  <a:pos x="40" y="346"/>
                </a:cxn>
                <a:cxn ang="0">
                  <a:pos x="141" y="193"/>
                </a:cxn>
                <a:cxn ang="0">
                  <a:pos x="222" y="92"/>
                </a:cxn>
                <a:cxn ang="0">
                  <a:pos x="323" y="29"/>
                </a:cxn>
                <a:cxn ang="0">
                  <a:pos x="475" y="0"/>
                </a:cxn>
                <a:cxn ang="0">
                  <a:pos x="656" y="29"/>
                </a:cxn>
                <a:cxn ang="0">
                  <a:pos x="798" y="121"/>
                </a:cxn>
                <a:cxn ang="0">
                  <a:pos x="849" y="213"/>
                </a:cxn>
                <a:cxn ang="0">
                  <a:pos x="868" y="325"/>
                </a:cxn>
                <a:cxn ang="0">
                  <a:pos x="828" y="426"/>
                </a:cxn>
                <a:cxn ang="0">
                  <a:pos x="748" y="487"/>
                </a:cxn>
                <a:cxn ang="0">
                  <a:pos x="636" y="498"/>
                </a:cxn>
                <a:cxn ang="0">
                  <a:pos x="545" y="477"/>
                </a:cxn>
                <a:cxn ang="0">
                  <a:pos x="515" y="396"/>
                </a:cxn>
                <a:cxn ang="0">
                  <a:pos x="515" y="315"/>
                </a:cxn>
                <a:cxn ang="0">
                  <a:pos x="545" y="274"/>
                </a:cxn>
                <a:cxn ang="0">
                  <a:pos x="616" y="233"/>
                </a:cxn>
                <a:cxn ang="0">
                  <a:pos x="616" y="233"/>
                </a:cxn>
                <a:cxn ang="0">
                  <a:pos x="606" y="233"/>
                </a:cxn>
              </a:cxnLst>
              <a:rect l="0" t="0" r="r" b="b"/>
              <a:pathLst>
                <a:path w="868" h="4229">
                  <a:moveTo>
                    <a:pt x="606" y="233"/>
                  </a:moveTo>
                  <a:lnTo>
                    <a:pt x="606" y="182"/>
                  </a:lnTo>
                  <a:lnTo>
                    <a:pt x="535" y="142"/>
                  </a:lnTo>
                  <a:lnTo>
                    <a:pt x="495" y="121"/>
                  </a:lnTo>
                  <a:lnTo>
                    <a:pt x="404" y="131"/>
                  </a:lnTo>
                  <a:lnTo>
                    <a:pt x="333" y="182"/>
                  </a:lnTo>
                  <a:lnTo>
                    <a:pt x="263" y="254"/>
                  </a:lnTo>
                  <a:lnTo>
                    <a:pt x="203" y="336"/>
                  </a:lnTo>
                  <a:lnTo>
                    <a:pt x="152" y="416"/>
                  </a:lnTo>
                  <a:lnTo>
                    <a:pt x="152" y="508"/>
                  </a:lnTo>
                  <a:lnTo>
                    <a:pt x="141" y="4229"/>
                  </a:lnTo>
                  <a:lnTo>
                    <a:pt x="0" y="4229"/>
                  </a:lnTo>
                  <a:lnTo>
                    <a:pt x="10" y="579"/>
                  </a:lnTo>
                  <a:lnTo>
                    <a:pt x="40" y="346"/>
                  </a:lnTo>
                  <a:lnTo>
                    <a:pt x="141" y="193"/>
                  </a:lnTo>
                  <a:lnTo>
                    <a:pt x="222" y="92"/>
                  </a:lnTo>
                  <a:lnTo>
                    <a:pt x="323" y="29"/>
                  </a:lnTo>
                  <a:lnTo>
                    <a:pt x="475" y="0"/>
                  </a:lnTo>
                  <a:lnTo>
                    <a:pt x="656" y="29"/>
                  </a:lnTo>
                  <a:lnTo>
                    <a:pt x="798" y="121"/>
                  </a:lnTo>
                  <a:lnTo>
                    <a:pt x="849" y="213"/>
                  </a:lnTo>
                  <a:lnTo>
                    <a:pt x="868" y="325"/>
                  </a:lnTo>
                  <a:lnTo>
                    <a:pt x="828" y="426"/>
                  </a:lnTo>
                  <a:lnTo>
                    <a:pt x="748" y="487"/>
                  </a:lnTo>
                  <a:lnTo>
                    <a:pt x="636" y="498"/>
                  </a:lnTo>
                  <a:lnTo>
                    <a:pt x="545" y="477"/>
                  </a:lnTo>
                  <a:lnTo>
                    <a:pt x="515" y="396"/>
                  </a:lnTo>
                  <a:lnTo>
                    <a:pt x="515" y="315"/>
                  </a:lnTo>
                  <a:lnTo>
                    <a:pt x="545" y="274"/>
                  </a:lnTo>
                  <a:lnTo>
                    <a:pt x="616" y="233"/>
                  </a:lnTo>
                  <a:lnTo>
                    <a:pt x="616" y="233"/>
                  </a:lnTo>
                  <a:lnTo>
                    <a:pt x="606" y="2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2" name="Freeform 152"/>
            <p:cNvSpPr>
              <a:spLocks noChangeAspect="1"/>
            </p:cNvSpPr>
            <p:nvPr/>
          </p:nvSpPr>
          <p:spPr bwMode="auto">
            <a:xfrm>
              <a:off x="210" y="858"/>
              <a:ext cx="54" cy="1139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92" y="51"/>
                </a:cxn>
                <a:cxn ang="0">
                  <a:pos x="41" y="102"/>
                </a:cxn>
                <a:cxn ang="0">
                  <a:pos x="21" y="245"/>
                </a:cxn>
                <a:cxn ang="0">
                  <a:pos x="10" y="3945"/>
                </a:cxn>
                <a:cxn ang="0">
                  <a:pos x="0" y="3945"/>
                </a:cxn>
              </a:cxnLst>
              <a:rect l="0" t="0" r="r" b="b"/>
              <a:pathLst>
                <a:path w="193" h="3945">
                  <a:moveTo>
                    <a:pt x="193" y="0"/>
                  </a:moveTo>
                  <a:lnTo>
                    <a:pt x="92" y="51"/>
                  </a:lnTo>
                  <a:lnTo>
                    <a:pt x="41" y="102"/>
                  </a:lnTo>
                  <a:lnTo>
                    <a:pt x="21" y="245"/>
                  </a:lnTo>
                  <a:lnTo>
                    <a:pt x="10" y="3945"/>
                  </a:lnTo>
                  <a:lnTo>
                    <a:pt x="0" y="3945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3" name="Freeform 153"/>
            <p:cNvSpPr>
              <a:spLocks noChangeAspect="1"/>
            </p:cNvSpPr>
            <p:nvPr/>
          </p:nvSpPr>
          <p:spPr bwMode="auto">
            <a:xfrm>
              <a:off x="454" y="596"/>
              <a:ext cx="890" cy="77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40" y="172"/>
                </a:cxn>
                <a:cxn ang="0">
                  <a:pos x="100" y="121"/>
                </a:cxn>
                <a:cxn ang="0">
                  <a:pos x="181" y="80"/>
                </a:cxn>
                <a:cxn ang="0">
                  <a:pos x="343" y="39"/>
                </a:cxn>
                <a:cxn ang="0">
                  <a:pos x="424" y="19"/>
                </a:cxn>
                <a:cxn ang="0">
                  <a:pos x="647" y="0"/>
                </a:cxn>
                <a:cxn ang="0">
                  <a:pos x="3122" y="0"/>
                </a:cxn>
                <a:cxn ang="0">
                  <a:pos x="3122" y="0"/>
                </a:cxn>
              </a:cxnLst>
              <a:rect l="0" t="0" r="r" b="b"/>
              <a:pathLst>
                <a:path w="3122" h="264">
                  <a:moveTo>
                    <a:pt x="0" y="264"/>
                  </a:moveTo>
                  <a:lnTo>
                    <a:pt x="40" y="172"/>
                  </a:lnTo>
                  <a:lnTo>
                    <a:pt x="100" y="121"/>
                  </a:lnTo>
                  <a:lnTo>
                    <a:pt x="181" y="80"/>
                  </a:lnTo>
                  <a:lnTo>
                    <a:pt x="343" y="39"/>
                  </a:lnTo>
                  <a:lnTo>
                    <a:pt x="424" y="19"/>
                  </a:lnTo>
                  <a:lnTo>
                    <a:pt x="647" y="0"/>
                  </a:lnTo>
                  <a:lnTo>
                    <a:pt x="3122" y="0"/>
                  </a:lnTo>
                  <a:lnTo>
                    <a:pt x="3122" y="0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4" name="Freeform 154"/>
            <p:cNvSpPr>
              <a:spLocks noChangeAspect="1"/>
            </p:cNvSpPr>
            <p:nvPr/>
          </p:nvSpPr>
          <p:spPr bwMode="auto">
            <a:xfrm>
              <a:off x="233" y="884"/>
              <a:ext cx="273" cy="738"/>
            </a:xfrm>
            <a:custGeom>
              <a:avLst/>
              <a:gdLst/>
              <a:ahLst/>
              <a:cxnLst>
                <a:cxn ang="0">
                  <a:pos x="20" y="122"/>
                </a:cxn>
                <a:cxn ang="0">
                  <a:pos x="10" y="417"/>
                </a:cxn>
                <a:cxn ang="0">
                  <a:pos x="101" y="722"/>
                </a:cxn>
                <a:cxn ang="0">
                  <a:pos x="20" y="845"/>
                </a:cxn>
                <a:cxn ang="0">
                  <a:pos x="111" y="957"/>
                </a:cxn>
                <a:cxn ang="0">
                  <a:pos x="222" y="834"/>
                </a:cxn>
                <a:cxn ang="0">
                  <a:pos x="404" y="1109"/>
                </a:cxn>
                <a:cxn ang="0">
                  <a:pos x="303" y="1342"/>
                </a:cxn>
                <a:cxn ang="0">
                  <a:pos x="80" y="1292"/>
                </a:cxn>
                <a:cxn ang="0">
                  <a:pos x="121" y="1241"/>
                </a:cxn>
                <a:cxn ang="0">
                  <a:pos x="232" y="1190"/>
                </a:cxn>
                <a:cxn ang="0">
                  <a:pos x="161" y="1088"/>
                </a:cxn>
                <a:cxn ang="0">
                  <a:pos x="10" y="1231"/>
                </a:cxn>
                <a:cxn ang="0">
                  <a:pos x="10" y="1526"/>
                </a:cxn>
                <a:cxn ang="0">
                  <a:pos x="70" y="1861"/>
                </a:cxn>
                <a:cxn ang="0">
                  <a:pos x="60" y="1993"/>
                </a:cxn>
                <a:cxn ang="0">
                  <a:pos x="30" y="2217"/>
                </a:cxn>
                <a:cxn ang="0">
                  <a:pos x="10" y="2502"/>
                </a:cxn>
                <a:cxn ang="0">
                  <a:pos x="80" y="2522"/>
                </a:cxn>
                <a:cxn ang="0">
                  <a:pos x="80" y="2349"/>
                </a:cxn>
                <a:cxn ang="0">
                  <a:pos x="222" y="2024"/>
                </a:cxn>
                <a:cxn ang="0">
                  <a:pos x="171" y="1872"/>
                </a:cxn>
                <a:cxn ang="0">
                  <a:pos x="253" y="1821"/>
                </a:cxn>
                <a:cxn ang="0">
                  <a:pos x="303" y="1647"/>
                </a:cxn>
                <a:cxn ang="0">
                  <a:pos x="181" y="1597"/>
                </a:cxn>
                <a:cxn ang="0">
                  <a:pos x="191" y="1719"/>
                </a:cxn>
                <a:cxn ang="0">
                  <a:pos x="121" y="1759"/>
                </a:cxn>
                <a:cxn ang="0">
                  <a:pos x="80" y="1567"/>
                </a:cxn>
                <a:cxn ang="0">
                  <a:pos x="414" y="1333"/>
                </a:cxn>
                <a:cxn ang="0">
                  <a:pos x="455" y="986"/>
                </a:cxn>
                <a:cxn ang="0">
                  <a:pos x="212" y="753"/>
                </a:cxn>
                <a:cxn ang="0">
                  <a:pos x="111" y="550"/>
                </a:cxn>
                <a:cxn ang="0">
                  <a:pos x="555" y="732"/>
                </a:cxn>
                <a:cxn ang="0">
                  <a:pos x="515" y="794"/>
                </a:cxn>
                <a:cxn ang="0">
                  <a:pos x="626" y="967"/>
                </a:cxn>
                <a:cxn ang="0">
                  <a:pos x="757" y="804"/>
                </a:cxn>
                <a:cxn ang="0">
                  <a:pos x="716" y="591"/>
                </a:cxn>
                <a:cxn ang="0">
                  <a:pos x="798" y="458"/>
                </a:cxn>
                <a:cxn ang="0">
                  <a:pos x="808" y="529"/>
                </a:cxn>
                <a:cxn ang="0">
                  <a:pos x="959" y="499"/>
                </a:cxn>
                <a:cxn ang="0">
                  <a:pos x="829" y="366"/>
                </a:cxn>
                <a:cxn ang="0">
                  <a:pos x="677" y="286"/>
                </a:cxn>
                <a:cxn ang="0">
                  <a:pos x="444" y="337"/>
                </a:cxn>
                <a:cxn ang="0">
                  <a:pos x="566" y="478"/>
                </a:cxn>
                <a:cxn ang="0">
                  <a:pos x="566" y="366"/>
                </a:cxn>
                <a:cxn ang="0">
                  <a:pos x="656" y="347"/>
                </a:cxn>
                <a:cxn ang="0">
                  <a:pos x="656" y="570"/>
                </a:cxn>
                <a:cxn ang="0">
                  <a:pos x="434" y="661"/>
                </a:cxn>
                <a:cxn ang="0">
                  <a:pos x="130" y="458"/>
                </a:cxn>
                <a:cxn ang="0">
                  <a:pos x="303" y="417"/>
                </a:cxn>
                <a:cxn ang="0">
                  <a:pos x="343" y="265"/>
                </a:cxn>
                <a:cxn ang="0">
                  <a:pos x="161" y="265"/>
                </a:cxn>
                <a:cxn ang="0">
                  <a:pos x="121" y="102"/>
                </a:cxn>
                <a:cxn ang="0">
                  <a:pos x="121" y="0"/>
                </a:cxn>
              </a:cxnLst>
              <a:rect l="0" t="0" r="r" b="b"/>
              <a:pathLst>
                <a:path w="959" h="2553">
                  <a:moveTo>
                    <a:pt x="121" y="0"/>
                  </a:moveTo>
                  <a:lnTo>
                    <a:pt x="60" y="41"/>
                  </a:lnTo>
                  <a:lnTo>
                    <a:pt x="20" y="122"/>
                  </a:lnTo>
                  <a:lnTo>
                    <a:pt x="10" y="224"/>
                  </a:lnTo>
                  <a:lnTo>
                    <a:pt x="10" y="326"/>
                  </a:lnTo>
                  <a:lnTo>
                    <a:pt x="10" y="417"/>
                  </a:lnTo>
                  <a:lnTo>
                    <a:pt x="30" y="519"/>
                  </a:lnTo>
                  <a:lnTo>
                    <a:pt x="60" y="630"/>
                  </a:lnTo>
                  <a:lnTo>
                    <a:pt x="101" y="722"/>
                  </a:lnTo>
                  <a:lnTo>
                    <a:pt x="101" y="753"/>
                  </a:lnTo>
                  <a:lnTo>
                    <a:pt x="80" y="824"/>
                  </a:lnTo>
                  <a:lnTo>
                    <a:pt x="20" y="845"/>
                  </a:lnTo>
                  <a:lnTo>
                    <a:pt x="20" y="906"/>
                  </a:lnTo>
                  <a:lnTo>
                    <a:pt x="60" y="957"/>
                  </a:lnTo>
                  <a:lnTo>
                    <a:pt x="111" y="957"/>
                  </a:lnTo>
                  <a:lnTo>
                    <a:pt x="171" y="926"/>
                  </a:lnTo>
                  <a:lnTo>
                    <a:pt x="222" y="875"/>
                  </a:lnTo>
                  <a:lnTo>
                    <a:pt x="222" y="834"/>
                  </a:lnTo>
                  <a:lnTo>
                    <a:pt x="282" y="865"/>
                  </a:lnTo>
                  <a:lnTo>
                    <a:pt x="374" y="967"/>
                  </a:lnTo>
                  <a:lnTo>
                    <a:pt x="404" y="1109"/>
                  </a:lnTo>
                  <a:lnTo>
                    <a:pt x="393" y="1211"/>
                  </a:lnTo>
                  <a:lnTo>
                    <a:pt x="354" y="1292"/>
                  </a:lnTo>
                  <a:lnTo>
                    <a:pt x="303" y="1342"/>
                  </a:lnTo>
                  <a:lnTo>
                    <a:pt x="222" y="1363"/>
                  </a:lnTo>
                  <a:lnTo>
                    <a:pt x="101" y="1342"/>
                  </a:lnTo>
                  <a:lnTo>
                    <a:pt x="80" y="1292"/>
                  </a:lnTo>
                  <a:lnTo>
                    <a:pt x="70" y="1271"/>
                  </a:lnTo>
                  <a:lnTo>
                    <a:pt x="91" y="1231"/>
                  </a:lnTo>
                  <a:lnTo>
                    <a:pt x="121" y="1241"/>
                  </a:lnTo>
                  <a:lnTo>
                    <a:pt x="161" y="1252"/>
                  </a:lnTo>
                  <a:lnTo>
                    <a:pt x="202" y="1221"/>
                  </a:lnTo>
                  <a:lnTo>
                    <a:pt x="232" y="1190"/>
                  </a:lnTo>
                  <a:lnTo>
                    <a:pt x="232" y="1139"/>
                  </a:lnTo>
                  <a:lnTo>
                    <a:pt x="202" y="1109"/>
                  </a:lnTo>
                  <a:lnTo>
                    <a:pt x="161" y="1088"/>
                  </a:lnTo>
                  <a:lnTo>
                    <a:pt x="70" y="1109"/>
                  </a:lnTo>
                  <a:lnTo>
                    <a:pt x="30" y="1170"/>
                  </a:lnTo>
                  <a:lnTo>
                    <a:pt x="10" y="1231"/>
                  </a:lnTo>
                  <a:lnTo>
                    <a:pt x="10" y="1313"/>
                  </a:lnTo>
                  <a:lnTo>
                    <a:pt x="101" y="1414"/>
                  </a:lnTo>
                  <a:lnTo>
                    <a:pt x="10" y="1526"/>
                  </a:lnTo>
                  <a:lnTo>
                    <a:pt x="10" y="1627"/>
                  </a:lnTo>
                  <a:lnTo>
                    <a:pt x="0" y="1739"/>
                  </a:lnTo>
                  <a:lnTo>
                    <a:pt x="70" y="1861"/>
                  </a:lnTo>
                  <a:lnTo>
                    <a:pt x="151" y="1973"/>
                  </a:lnTo>
                  <a:lnTo>
                    <a:pt x="130" y="1993"/>
                  </a:lnTo>
                  <a:lnTo>
                    <a:pt x="60" y="1993"/>
                  </a:lnTo>
                  <a:lnTo>
                    <a:pt x="20" y="2064"/>
                  </a:lnTo>
                  <a:lnTo>
                    <a:pt x="60" y="2177"/>
                  </a:lnTo>
                  <a:lnTo>
                    <a:pt x="30" y="2217"/>
                  </a:lnTo>
                  <a:lnTo>
                    <a:pt x="20" y="2298"/>
                  </a:lnTo>
                  <a:lnTo>
                    <a:pt x="10" y="2441"/>
                  </a:lnTo>
                  <a:lnTo>
                    <a:pt x="10" y="2502"/>
                  </a:lnTo>
                  <a:lnTo>
                    <a:pt x="30" y="2553"/>
                  </a:lnTo>
                  <a:lnTo>
                    <a:pt x="70" y="2543"/>
                  </a:lnTo>
                  <a:lnTo>
                    <a:pt x="80" y="2522"/>
                  </a:lnTo>
                  <a:lnTo>
                    <a:pt x="101" y="2482"/>
                  </a:lnTo>
                  <a:lnTo>
                    <a:pt x="80" y="2441"/>
                  </a:lnTo>
                  <a:lnTo>
                    <a:pt x="80" y="2349"/>
                  </a:lnTo>
                  <a:lnTo>
                    <a:pt x="111" y="2267"/>
                  </a:lnTo>
                  <a:lnTo>
                    <a:pt x="212" y="2085"/>
                  </a:lnTo>
                  <a:lnTo>
                    <a:pt x="222" y="2024"/>
                  </a:lnTo>
                  <a:lnTo>
                    <a:pt x="212" y="1943"/>
                  </a:lnTo>
                  <a:lnTo>
                    <a:pt x="191" y="1902"/>
                  </a:lnTo>
                  <a:lnTo>
                    <a:pt x="171" y="1872"/>
                  </a:lnTo>
                  <a:lnTo>
                    <a:pt x="171" y="1841"/>
                  </a:lnTo>
                  <a:lnTo>
                    <a:pt x="202" y="1831"/>
                  </a:lnTo>
                  <a:lnTo>
                    <a:pt x="253" y="1821"/>
                  </a:lnTo>
                  <a:lnTo>
                    <a:pt x="292" y="1780"/>
                  </a:lnTo>
                  <a:lnTo>
                    <a:pt x="333" y="1708"/>
                  </a:lnTo>
                  <a:lnTo>
                    <a:pt x="303" y="1647"/>
                  </a:lnTo>
                  <a:lnTo>
                    <a:pt x="273" y="1608"/>
                  </a:lnTo>
                  <a:lnTo>
                    <a:pt x="232" y="1577"/>
                  </a:lnTo>
                  <a:lnTo>
                    <a:pt x="181" y="1597"/>
                  </a:lnTo>
                  <a:lnTo>
                    <a:pt x="171" y="1637"/>
                  </a:lnTo>
                  <a:lnTo>
                    <a:pt x="171" y="1689"/>
                  </a:lnTo>
                  <a:lnTo>
                    <a:pt x="191" y="1719"/>
                  </a:lnTo>
                  <a:lnTo>
                    <a:pt x="191" y="1759"/>
                  </a:lnTo>
                  <a:lnTo>
                    <a:pt x="181" y="1759"/>
                  </a:lnTo>
                  <a:lnTo>
                    <a:pt x="121" y="1759"/>
                  </a:lnTo>
                  <a:lnTo>
                    <a:pt x="91" y="1708"/>
                  </a:lnTo>
                  <a:lnTo>
                    <a:pt x="70" y="1657"/>
                  </a:lnTo>
                  <a:lnTo>
                    <a:pt x="80" y="1567"/>
                  </a:lnTo>
                  <a:lnTo>
                    <a:pt x="151" y="1495"/>
                  </a:lnTo>
                  <a:lnTo>
                    <a:pt x="253" y="1434"/>
                  </a:lnTo>
                  <a:lnTo>
                    <a:pt x="414" y="1333"/>
                  </a:lnTo>
                  <a:lnTo>
                    <a:pt x="475" y="1231"/>
                  </a:lnTo>
                  <a:lnTo>
                    <a:pt x="494" y="1109"/>
                  </a:lnTo>
                  <a:lnTo>
                    <a:pt x="455" y="986"/>
                  </a:lnTo>
                  <a:lnTo>
                    <a:pt x="393" y="885"/>
                  </a:lnTo>
                  <a:lnTo>
                    <a:pt x="303" y="824"/>
                  </a:lnTo>
                  <a:lnTo>
                    <a:pt x="212" y="753"/>
                  </a:lnTo>
                  <a:lnTo>
                    <a:pt x="171" y="703"/>
                  </a:lnTo>
                  <a:lnTo>
                    <a:pt x="130" y="630"/>
                  </a:lnTo>
                  <a:lnTo>
                    <a:pt x="111" y="550"/>
                  </a:lnTo>
                  <a:lnTo>
                    <a:pt x="222" y="641"/>
                  </a:lnTo>
                  <a:lnTo>
                    <a:pt x="354" y="722"/>
                  </a:lnTo>
                  <a:lnTo>
                    <a:pt x="555" y="732"/>
                  </a:lnTo>
                  <a:lnTo>
                    <a:pt x="626" y="753"/>
                  </a:lnTo>
                  <a:lnTo>
                    <a:pt x="545" y="783"/>
                  </a:lnTo>
                  <a:lnTo>
                    <a:pt x="515" y="794"/>
                  </a:lnTo>
                  <a:lnTo>
                    <a:pt x="504" y="875"/>
                  </a:lnTo>
                  <a:lnTo>
                    <a:pt x="555" y="947"/>
                  </a:lnTo>
                  <a:lnTo>
                    <a:pt x="626" y="967"/>
                  </a:lnTo>
                  <a:lnTo>
                    <a:pt x="706" y="926"/>
                  </a:lnTo>
                  <a:lnTo>
                    <a:pt x="727" y="865"/>
                  </a:lnTo>
                  <a:lnTo>
                    <a:pt x="757" y="804"/>
                  </a:lnTo>
                  <a:lnTo>
                    <a:pt x="706" y="732"/>
                  </a:lnTo>
                  <a:lnTo>
                    <a:pt x="667" y="672"/>
                  </a:lnTo>
                  <a:lnTo>
                    <a:pt x="716" y="591"/>
                  </a:lnTo>
                  <a:lnTo>
                    <a:pt x="747" y="478"/>
                  </a:lnTo>
                  <a:lnTo>
                    <a:pt x="747" y="458"/>
                  </a:lnTo>
                  <a:lnTo>
                    <a:pt x="798" y="458"/>
                  </a:lnTo>
                  <a:lnTo>
                    <a:pt x="839" y="468"/>
                  </a:lnTo>
                  <a:lnTo>
                    <a:pt x="849" y="489"/>
                  </a:lnTo>
                  <a:lnTo>
                    <a:pt x="808" y="529"/>
                  </a:lnTo>
                  <a:lnTo>
                    <a:pt x="859" y="601"/>
                  </a:lnTo>
                  <a:lnTo>
                    <a:pt x="949" y="580"/>
                  </a:lnTo>
                  <a:lnTo>
                    <a:pt x="959" y="499"/>
                  </a:lnTo>
                  <a:lnTo>
                    <a:pt x="940" y="438"/>
                  </a:lnTo>
                  <a:lnTo>
                    <a:pt x="899" y="387"/>
                  </a:lnTo>
                  <a:lnTo>
                    <a:pt x="829" y="366"/>
                  </a:lnTo>
                  <a:lnTo>
                    <a:pt x="778" y="387"/>
                  </a:lnTo>
                  <a:lnTo>
                    <a:pt x="706" y="316"/>
                  </a:lnTo>
                  <a:lnTo>
                    <a:pt x="677" y="286"/>
                  </a:lnTo>
                  <a:lnTo>
                    <a:pt x="636" y="265"/>
                  </a:lnTo>
                  <a:lnTo>
                    <a:pt x="515" y="255"/>
                  </a:lnTo>
                  <a:lnTo>
                    <a:pt x="444" y="337"/>
                  </a:lnTo>
                  <a:lnTo>
                    <a:pt x="444" y="427"/>
                  </a:lnTo>
                  <a:lnTo>
                    <a:pt x="475" y="478"/>
                  </a:lnTo>
                  <a:lnTo>
                    <a:pt x="566" y="478"/>
                  </a:lnTo>
                  <a:lnTo>
                    <a:pt x="596" y="427"/>
                  </a:lnTo>
                  <a:lnTo>
                    <a:pt x="596" y="397"/>
                  </a:lnTo>
                  <a:lnTo>
                    <a:pt x="566" y="366"/>
                  </a:lnTo>
                  <a:lnTo>
                    <a:pt x="555" y="326"/>
                  </a:lnTo>
                  <a:lnTo>
                    <a:pt x="606" y="316"/>
                  </a:lnTo>
                  <a:lnTo>
                    <a:pt x="656" y="347"/>
                  </a:lnTo>
                  <a:lnTo>
                    <a:pt x="697" y="407"/>
                  </a:lnTo>
                  <a:lnTo>
                    <a:pt x="697" y="468"/>
                  </a:lnTo>
                  <a:lnTo>
                    <a:pt x="656" y="570"/>
                  </a:lnTo>
                  <a:lnTo>
                    <a:pt x="576" y="630"/>
                  </a:lnTo>
                  <a:lnTo>
                    <a:pt x="535" y="672"/>
                  </a:lnTo>
                  <a:lnTo>
                    <a:pt x="434" y="661"/>
                  </a:lnTo>
                  <a:lnTo>
                    <a:pt x="282" y="580"/>
                  </a:lnTo>
                  <a:lnTo>
                    <a:pt x="171" y="519"/>
                  </a:lnTo>
                  <a:lnTo>
                    <a:pt x="130" y="458"/>
                  </a:lnTo>
                  <a:lnTo>
                    <a:pt x="130" y="366"/>
                  </a:lnTo>
                  <a:lnTo>
                    <a:pt x="243" y="417"/>
                  </a:lnTo>
                  <a:lnTo>
                    <a:pt x="303" y="417"/>
                  </a:lnTo>
                  <a:lnTo>
                    <a:pt x="364" y="376"/>
                  </a:lnTo>
                  <a:lnTo>
                    <a:pt x="383" y="306"/>
                  </a:lnTo>
                  <a:lnTo>
                    <a:pt x="343" y="265"/>
                  </a:lnTo>
                  <a:lnTo>
                    <a:pt x="273" y="286"/>
                  </a:lnTo>
                  <a:lnTo>
                    <a:pt x="232" y="286"/>
                  </a:lnTo>
                  <a:lnTo>
                    <a:pt x="161" y="265"/>
                  </a:lnTo>
                  <a:lnTo>
                    <a:pt x="130" y="235"/>
                  </a:lnTo>
                  <a:lnTo>
                    <a:pt x="121" y="184"/>
                  </a:lnTo>
                  <a:lnTo>
                    <a:pt x="121" y="10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5" name="Freeform 155"/>
            <p:cNvSpPr>
              <a:spLocks noChangeAspect="1"/>
            </p:cNvSpPr>
            <p:nvPr/>
          </p:nvSpPr>
          <p:spPr bwMode="auto">
            <a:xfrm>
              <a:off x="1351" y="3209"/>
              <a:ext cx="986" cy="267"/>
            </a:xfrm>
            <a:custGeom>
              <a:avLst/>
              <a:gdLst/>
              <a:ahLst/>
              <a:cxnLst>
                <a:cxn ang="0">
                  <a:pos x="0" y="782"/>
                </a:cxn>
                <a:cxn ang="0">
                  <a:pos x="2914" y="761"/>
                </a:cxn>
                <a:cxn ang="0">
                  <a:pos x="3088" y="701"/>
                </a:cxn>
                <a:cxn ang="0">
                  <a:pos x="3200" y="609"/>
                </a:cxn>
                <a:cxn ang="0">
                  <a:pos x="3241" y="538"/>
                </a:cxn>
                <a:cxn ang="0">
                  <a:pos x="3271" y="468"/>
                </a:cxn>
                <a:cxn ang="0">
                  <a:pos x="3282" y="355"/>
                </a:cxn>
                <a:cxn ang="0">
                  <a:pos x="3241" y="274"/>
                </a:cxn>
                <a:cxn ang="0">
                  <a:pos x="3200" y="304"/>
                </a:cxn>
                <a:cxn ang="0">
                  <a:pos x="3067" y="345"/>
                </a:cxn>
                <a:cxn ang="0">
                  <a:pos x="2965" y="315"/>
                </a:cxn>
                <a:cxn ang="0">
                  <a:pos x="2914" y="223"/>
                </a:cxn>
                <a:cxn ang="0">
                  <a:pos x="2945" y="102"/>
                </a:cxn>
                <a:cxn ang="0">
                  <a:pos x="2986" y="51"/>
                </a:cxn>
                <a:cxn ang="0">
                  <a:pos x="3047" y="20"/>
                </a:cxn>
                <a:cxn ang="0">
                  <a:pos x="3118" y="0"/>
                </a:cxn>
                <a:cxn ang="0">
                  <a:pos x="3220" y="20"/>
                </a:cxn>
                <a:cxn ang="0">
                  <a:pos x="3292" y="61"/>
                </a:cxn>
                <a:cxn ang="0">
                  <a:pos x="3384" y="192"/>
                </a:cxn>
                <a:cxn ang="0">
                  <a:pos x="3444" y="243"/>
                </a:cxn>
                <a:cxn ang="0">
                  <a:pos x="3465" y="355"/>
                </a:cxn>
                <a:cxn ang="0">
                  <a:pos x="3465" y="487"/>
                </a:cxn>
                <a:cxn ang="0">
                  <a:pos x="3363" y="650"/>
                </a:cxn>
                <a:cxn ang="0">
                  <a:pos x="3241" y="772"/>
                </a:cxn>
                <a:cxn ang="0">
                  <a:pos x="3139" y="833"/>
                </a:cxn>
                <a:cxn ang="0">
                  <a:pos x="3037" y="874"/>
                </a:cxn>
                <a:cxn ang="0">
                  <a:pos x="2945" y="894"/>
                </a:cxn>
                <a:cxn ang="0">
                  <a:pos x="0" y="894"/>
                </a:cxn>
                <a:cxn ang="0">
                  <a:pos x="0" y="925"/>
                </a:cxn>
                <a:cxn ang="0">
                  <a:pos x="0" y="782"/>
                </a:cxn>
              </a:cxnLst>
              <a:rect l="0" t="0" r="r" b="b"/>
              <a:pathLst>
                <a:path w="3465" h="925">
                  <a:moveTo>
                    <a:pt x="0" y="782"/>
                  </a:moveTo>
                  <a:lnTo>
                    <a:pt x="2914" y="761"/>
                  </a:lnTo>
                  <a:lnTo>
                    <a:pt x="3088" y="701"/>
                  </a:lnTo>
                  <a:lnTo>
                    <a:pt x="3200" y="609"/>
                  </a:lnTo>
                  <a:lnTo>
                    <a:pt x="3241" y="538"/>
                  </a:lnTo>
                  <a:lnTo>
                    <a:pt x="3271" y="468"/>
                  </a:lnTo>
                  <a:lnTo>
                    <a:pt x="3282" y="355"/>
                  </a:lnTo>
                  <a:lnTo>
                    <a:pt x="3241" y="274"/>
                  </a:lnTo>
                  <a:lnTo>
                    <a:pt x="3200" y="304"/>
                  </a:lnTo>
                  <a:lnTo>
                    <a:pt x="3067" y="345"/>
                  </a:lnTo>
                  <a:lnTo>
                    <a:pt x="2965" y="315"/>
                  </a:lnTo>
                  <a:lnTo>
                    <a:pt x="2914" y="223"/>
                  </a:lnTo>
                  <a:lnTo>
                    <a:pt x="2945" y="102"/>
                  </a:lnTo>
                  <a:lnTo>
                    <a:pt x="2986" y="51"/>
                  </a:lnTo>
                  <a:lnTo>
                    <a:pt x="3047" y="20"/>
                  </a:lnTo>
                  <a:lnTo>
                    <a:pt x="3118" y="0"/>
                  </a:lnTo>
                  <a:lnTo>
                    <a:pt x="3220" y="20"/>
                  </a:lnTo>
                  <a:lnTo>
                    <a:pt x="3292" y="61"/>
                  </a:lnTo>
                  <a:lnTo>
                    <a:pt x="3384" y="192"/>
                  </a:lnTo>
                  <a:lnTo>
                    <a:pt x="3444" y="243"/>
                  </a:lnTo>
                  <a:lnTo>
                    <a:pt x="3465" y="355"/>
                  </a:lnTo>
                  <a:lnTo>
                    <a:pt x="3465" y="487"/>
                  </a:lnTo>
                  <a:lnTo>
                    <a:pt x="3363" y="650"/>
                  </a:lnTo>
                  <a:lnTo>
                    <a:pt x="3241" y="772"/>
                  </a:lnTo>
                  <a:lnTo>
                    <a:pt x="3139" y="833"/>
                  </a:lnTo>
                  <a:lnTo>
                    <a:pt x="3037" y="874"/>
                  </a:lnTo>
                  <a:lnTo>
                    <a:pt x="2945" y="894"/>
                  </a:lnTo>
                  <a:lnTo>
                    <a:pt x="0" y="894"/>
                  </a:lnTo>
                  <a:lnTo>
                    <a:pt x="0" y="925"/>
                  </a:lnTo>
                  <a:lnTo>
                    <a:pt x="0" y="782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6" name="Freeform 156"/>
            <p:cNvSpPr>
              <a:spLocks noChangeAspect="1"/>
            </p:cNvSpPr>
            <p:nvPr/>
          </p:nvSpPr>
          <p:spPr bwMode="auto">
            <a:xfrm>
              <a:off x="2112" y="3025"/>
              <a:ext cx="194" cy="179"/>
            </a:xfrm>
            <a:custGeom>
              <a:avLst/>
              <a:gdLst/>
              <a:ahLst/>
              <a:cxnLst>
                <a:cxn ang="0">
                  <a:pos x="682" y="620"/>
                </a:cxn>
                <a:cxn ang="0">
                  <a:pos x="641" y="570"/>
                </a:cxn>
                <a:cxn ang="0">
                  <a:pos x="611" y="529"/>
                </a:cxn>
                <a:cxn ang="0">
                  <a:pos x="570" y="468"/>
                </a:cxn>
                <a:cxn ang="0">
                  <a:pos x="560" y="417"/>
                </a:cxn>
                <a:cxn ang="0">
                  <a:pos x="560" y="366"/>
                </a:cxn>
                <a:cxn ang="0">
                  <a:pos x="590" y="305"/>
                </a:cxn>
                <a:cxn ang="0">
                  <a:pos x="621" y="254"/>
                </a:cxn>
                <a:cxn ang="0">
                  <a:pos x="641" y="214"/>
                </a:cxn>
                <a:cxn ang="0">
                  <a:pos x="621" y="194"/>
                </a:cxn>
                <a:cxn ang="0">
                  <a:pos x="570" y="163"/>
                </a:cxn>
                <a:cxn ang="0">
                  <a:pos x="539" y="163"/>
                </a:cxn>
                <a:cxn ang="0">
                  <a:pos x="478" y="163"/>
                </a:cxn>
                <a:cxn ang="0">
                  <a:pos x="437" y="194"/>
                </a:cxn>
                <a:cxn ang="0">
                  <a:pos x="407" y="194"/>
                </a:cxn>
                <a:cxn ang="0">
                  <a:pos x="386" y="183"/>
                </a:cxn>
                <a:cxn ang="0">
                  <a:pos x="386" y="153"/>
                </a:cxn>
                <a:cxn ang="0">
                  <a:pos x="357" y="122"/>
                </a:cxn>
                <a:cxn ang="0">
                  <a:pos x="335" y="81"/>
                </a:cxn>
                <a:cxn ang="0">
                  <a:pos x="275" y="71"/>
                </a:cxn>
                <a:cxn ang="0">
                  <a:pos x="194" y="71"/>
                </a:cxn>
                <a:cxn ang="0">
                  <a:pos x="153" y="61"/>
                </a:cxn>
                <a:cxn ang="0">
                  <a:pos x="81" y="20"/>
                </a:cxn>
                <a:cxn ang="0">
                  <a:pos x="51" y="0"/>
                </a:cxn>
                <a:cxn ang="0">
                  <a:pos x="20" y="0"/>
                </a:cxn>
                <a:cxn ang="0">
                  <a:pos x="0" y="41"/>
                </a:cxn>
                <a:cxn ang="0">
                  <a:pos x="30" y="81"/>
                </a:cxn>
                <a:cxn ang="0">
                  <a:pos x="71" y="122"/>
                </a:cxn>
                <a:cxn ang="0">
                  <a:pos x="102" y="153"/>
                </a:cxn>
                <a:cxn ang="0">
                  <a:pos x="122" y="204"/>
                </a:cxn>
                <a:cxn ang="0">
                  <a:pos x="163" y="274"/>
                </a:cxn>
                <a:cxn ang="0">
                  <a:pos x="204" y="305"/>
                </a:cxn>
                <a:cxn ang="0">
                  <a:pos x="265" y="346"/>
                </a:cxn>
                <a:cxn ang="0">
                  <a:pos x="204" y="407"/>
                </a:cxn>
                <a:cxn ang="0">
                  <a:pos x="183" y="458"/>
                </a:cxn>
                <a:cxn ang="0">
                  <a:pos x="183" y="529"/>
                </a:cxn>
                <a:cxn ang="0">
                  <a:pos x="234" y="600"/>
                </a:cxn>
                <a:cxn ang="0">
                  <a:pos x="296" y="560"/>
                </a:cxn>
                <a:cxn ang="0">
                  <a:pos x="335" y="529"/>
                </a:cxn>
                <a:cxn ang="0">
                  <a:pos x="396" y="518"/>
                </a:cxn>
                <a:cxn ang="0">
                  <a:pos x="459" y="529"/>
                </a:cxn>
                <a:cxn ang="0">
                  <a:pos x="459" y="529"/>
                </a:cxn>
                <a:cxn ang="0">
                  <a:pos x="682" y="620"/>
                </a:cxn>
              </a:cxnLst>
              <a:rect l="0" t="0" r="r" b="b"/>
              <a:pathLst>
                <a:path w="682" h="620">
                  <a:moveTo>
                    <a:pt x="682" y="620"/>
                  </a:moveTo>
                  <a:lnTo>
                    <a:pt x="641" y="570"/>
                  </a:lnTo>
                  <a:lnTo>
                    <a:pt x="611" y="529"/>
                  </a:lnTo>
                  <a:lnTo>
                    <a:pt x="570" y="468"/>
                  </a:lnTo>
                  <a:lnTo>
                    <a:pt x="560" y="417"/>
                  </a:lnTo>
                  <a:lnTo>
                    <a:pt x="560" y="366"/>
                  </a:lnTo>
                  <a:lnTo>
                    <a:pt x="590" y="305"/>
                  </a:lnTo>
                  <a:lnTo>
                    <a:pt x="621" y="254"/>
                  </a:lnTo>
                  <a:lnTo>
                    <a:pt x="641" y="214"/>
                  </a:lnTo>
                  <a:lnTo>
                    <a:pt x="621" y="194"/>
                  </a:lnTo>
                  <a:lnTo>
                    <a:pt x="570" y="163"/>
                  </a:lnTo>
                  <a:lnTo>
                    <a:pt x="539" y="163"/>
                  </a:lnTo>
                  <a:lnTo>
                    <a:pt x="478" y="163"/>
                  </a:lnTo>
                  <a:lnTo>
                    <a:pt x="437" y="194"/>
                  </a:lnTo>
                  <a:lnTo>
                    <a:pt x="407" y="194"/>
                  </a:lnTo>
                  <a:lnTo>
                    <a:pt x="386" y="183"/>
                  </a:lnTo>
                  <a:lnTo>
                    <a:pt x="386" y="153"/>
                  </a:lnTo>
                  <a:lnTo>
                    <a:pt x="357" y="122"/>
                  </a:lnTo>
                  <a:lnTo>
                    <a:pt x="335" y="81"/>
                  </a:lnTo>
                  <a:lnTo>
                    <a:pt x="275" y="71"/>
                  </a:lnTo>
                  <a:lnTo>
                    <a:pt x="194" y="71"/>
                  </a:lnTo>
                  <a:lnTo>
                    <a:pt x="153" y="61"/>
                  </a:lnTo>
                  <a:lnTo>
                    <a:pt x="81" y="20"/>
                  </a:lnTo>
                  <a:lnTo>
                    <a:pt x="51" y="0"/>
                  </a:lnTo>
                  <a:lnTo>
                    <a:pt x="20" y="0"/>
                  </a:lnTo>
                  <a:lnTo>
                    <a:pt x="0" y="41"/>
                  </a:lnTo>
                  <a:lnTo>
                    <a:pt x="30" y="81"/>
                  </a:lnTo>
                  <a:lnTo>
                    <a:pt x="71" y="122"/>
                  </a:lnTo>
                  <a:lnTo>
                    <a:pt x="102" y="153"/>
                  </a:lnTo>
                  <a:lnTo>
                    <a:pt x="122" y="204"/>
                  </a:lnTo>
                  <a:lnTo>
                    <a:pt x="163" y="274"/>
                  </a:lnTo>
                  <a:lnTo>
                    <a:pt x="204" y="305"/>
                  </a:lnTo>
                  <a:lnTo>
                    <a:pt x="265" y="346"/>
                  </a:lnTo>
                  <a:lnTo>
                    <a:pt x="204" y="407"/>
                  </a:lnTo>
                  <a:lnTo>
                    <a:pt x="183" y="458"/>
                  </a:lnTo>
                  <a:lnTo>
                    <a:pt x="183" y="529"/>
                  </a:lnTo>
                  <a:lnTo>
                    <a:pt x="234" y="600"/>
                  </a:lnTo>
                  <a:lnTo>
                    <a:pt x="296" y="560"/>
                  </a:lnTo>
                  <a:lnTo>
                    <a:pt x="335" y="529"/>
                  </a:lnTo>
                  <a:lnTo>
                    <a:pt x="396" y="518"/>
                  </a:lnTo>
                  <a:lnTo>
                    <a:pt x="459" y="529"/>
                  </a:lnTo>
                  <a:lnTo>
                    <a:pt x="459" y="529"/>
                  </a:lnTo>
                  <a:lnTo>
                    <a:pt x="682" y="62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6" name="Group 157"/>
            <p:cNvGrpSpPr>
              <a:grpSpLocks noChangeAspect="1"/>
            </p:cNvGrpSpPr>
            <p:nvPr/>
          </p:nvGrpSpPr>
          <p:grpSpPr bwMode="auto">
            <a:xfrm>
              <a:off x="2330" y="3207"/>
              <a:ext cx="254" cy="262"/>
              <a:chOff x="2545" y="3494"/>
              <a:chExt cx="279" cy="290"/>
            </a:xfrm>
          </p:grpSpPr>
          <p:sp>
            <p:nvSpPr>
              <p:cNvPr id="170" name="Freeform 158"/>
              <p:cNvSpPr>
                <a:spLocks noChangeAspect="1"/>
              </p:cNvSpPr>
              <p:nvPr/>
            </p:nvSpPr>
            <p:spPr bwMode="auto">
              <a:xfrm>
                <a:off x="2677" y="3626"/>
                <a:ext cx="142" cy="14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2" y="111"/>
                  </a:cxn>
                  <a:cxn ang="0">
                    <a:pos x="153" y="193"/>
                  </a:cxn>
                  <a:cxn ang="0">
                    <a:pos x="214" y="305"/>
                  </a:cxn>
                  <a:cxn ang="0">
                    <a:pos x="255" y="375"/>
                  </a:cxn>
                  <a:cxn ang="0">
                    <a:pos x="275" y="447"/>
                  </a:cxn>
                  <a:cxn ang="0">
                    <a:pos x="286" y="467"/>
                  </a:cxn>
                  <a:cxn ang="0">
                    <a:pos x="449" y="467"/>
                  </a:cxn>
                  <a:cxn ang="0">
                    <a:pos x="449" y="406"/>
                  </a:cxn>
                  <a:cxn ang="0">
                    <a:pos x="449" y="356"/>
                  </a:cxn>
                  <a:cxn ang="0">
                    <a:pos x="449" y="305"/>
                  </a:cxn>
                  <a:cxn ang="0">
                    <a:pos x="417" y="264"/>
                  </a:cxn>
                  <a:cxn ang="0">
                    <a:pos x="357" y="234"/>
                  </a:cxn>
                  <a:cxn ang="0">
                    <a:pos x="255" y="183"/>
                  </a:cxn>
                  <a:cxn ang="0">
                    <a:pos x="173" y="132"/>
                  </a:cxn>
                  <a:cxn ang="0">
                    <a:pos x="102" y="6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9"/>
                  </a:cxn>
                </a:cxnLst>
                <a:rect l="0" t="0" r="r" b="b"/>
                <a:pathLst>
                  <a:path w="449" h="467">
                    <a:moveTo>
                      <a:pt x="0" y="9"/>
                    </a:moveTo>
                    <a:lnTo>
                      <a:pt x="92" y="111"/>
                    </a:lnTo>
                    <a:lnTo>
                      <a:pt x="153" y="193"/>
                    </a:lnTo>
                    <a:lnTo>
                      <a:pt x="214" y="305"/>
                    </a:lnTo>
                    <a:lnTo>
                      <a:pt x="255" y="375"/>
                    </a:lnTo>
                    <a:lnTo>
                      <a:pt x="275" y="447"/>
                    </a:lnTo>
                    <a:lnTo>
                      <a:pt x="286" y="467"/>
                    </a:lnTo>
                    <a:lnTo>
                      <a:pt x="449" y="467"/>
                    </a:lnTo>
                    <a:lnTo>
                      <a:pt x="449" y="406"/>
                    </a:lnTo>
                    <a:lnTo>
                      <a:pt x="449" y="356"/>
                    </a:lnTo>
                    <a:lnTo>
                      <a:pt x="449" y="305"/>
                    </a:lnTo>
                    <a:lnTo>
                      <a:pt x="417" y="264"/>
                    </a:lnTo>
                    <a:lnTo>
                      <a:pt x="357" y="234"/>
                    </a:lnTo>
                    <a:lnTo>
                      <a:pt x="255" y="183"/>
                    </a:lnTo>
                    <a:lnTo>
                      <a:pt x="173" y="132"/>
                    </a:lnTo>
                    <a:lnTo>
                      <a:pt x="102" y="6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9"/>
              <p:cNvSpPr>
                <a:spLocks noChangeAspect="1"/>
              </p:cNvSpPr>
              <p:nvPr/>
            </p:nvSpPr>
            <p:spPr bwMode="auto">
              <a:xfrm>
                <a:off x="2632" y="3638"/>
                <a:ext cx="74" cy="1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204" y="193"/>
                  </a:cxn>
                  <a:cxn ang="0">
                    <a:pos x="235" y="284"/>
                  </a:cxn>
                  <a:cxn ang="0">
                    <a:pos x="235" y="376"/>
                  </a:cxn>
                  <a:cxn ang="0">
                    <a:pos x="194" y="436"/>
                  </a:cxn>
                  <a:cxn ang="0">
                    <a:pos x="124" y="458"/>
                  </a:cxn>
                  <a:cxn ang="0">
                    <a:pos x="62" y="436"/>
                  </a:cxn>
                  <a:cxn ang="0">
                    <a:pos x="22" y="397"/>
                  </a:cxn>
                  <a:cxn ang="0">
                    <a:pos x="0" y="346"/>
                  </a:cxn>
                  <a:cxn ang="0">
                    <a:pos x="71" y="356"/>
                  </a:cxn>
                  <a:cxn ang="0">
                    <a:pos x="134" y="315"/>
                  </a:cxn>
                  <a:cxn ang="0">
                    <a:pos x="153" y="264"/>
                  </a:cxn>
                  <a:cxn ang="0">
                    <a:pos x="124" y="143"/>
                  </a:cxn>
                  <a:cxn ang="0">
                    <a:pos x="144" y="152"/>
                  </a:cxn>
                  <a:cxn ang="0">
                    <a:pos x="82" y="0"/>
                  </a:cxn>
                </a:cxnLst>
                <a:rect l="0" t="0" r="r" b="b"/>
                <a:pathLst>
                  <a:path w="235" h="458">
                    <a:moveTo>
                      <a:pt x="82" y="0"/>
                    </a:moveTo>
                    <a:lnTo>
                      <a:pt x="204" y="193"/>
                    </a:lnTo>
                    <a:lnTo>
                      <a:pt x="235" y="284"/>
                    </a:lnTo>
                    <a:lnTo>
                      <a:pt x="235" y="376"/>
                    </a:lnTo>
                    <a:lnTo>
                      <a:pt x="194" y="436"/>
                    </a:lnTo>
                    <a:lnTo>
                      <a:pt x="124" y="458"/>
                    </a:lnTo>
                    <a:lnTo>
                      <a:pt x="62" y="436"/>
                    </a:lnTo>
                    <a:lnTo>
                      <a:pt x="22" y="397"/>
                    </a:lnTo>
                    <a:lnTo>
                      <a:pt x="0" y="346"/>
                    </a:lnTo>
                    <a:lnTo>
                      <a:pt x="71" y="356"/>
                    </a:lnTo>
                    <a:lnTo>
                      <a:pt x="134" y="315"/>
                    </a:lnTo>
                    <a:lnTo>
                      <a:pt x="153" y="264"/>
                    </a:lnTo>
                    <a:lnTo>
                      <a:pt x="124" y="143"/>
                    </a:lnTo>
                    <a:lnTo>
                      <a:pt x="144" y="15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60"/>
              <p:cNvSpPr>
                <a:spLocks noChangeAspect="1"/>
              </p:cNvSpPr>
              <p:nvPr/>
            </p:nvSpPr>
            <p:spPr bwMode="auto">
              <a:xfrm>
                <a:off x="2545" y="3638"/>
                <a:ext cx="80" cy="140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256" y="224"/>
                  </a:cxn>
                  <a:cxn ang="0">
                    <a:pos x="225" y="335"/>
                  </a:cxn>
                  <a:cxn ang="0">
                    <a:pos x="154" y="407"/>
                  </a:cxn>
                  <a:cxn ang="0">
                    <a:pos x="92" y="438"/>
                  </a:cxn>
                  <a:cxn ang="0">
                    <a:pos x="11" y="416"/>
                  </a:cxn>
                  <a:cxn ang="0">
                    <a:pos x="0" y="386"/>
                  </a:cxn>
                  <a:cxn ang="0">
                    <a:pos x="0" y="295"/>
                  </a:cxn>
                  <a:cxn ang="0">
                    <a:pos x="103" y="305"/>
                  </a:cxn>
                  <a:cxn ang="0">
                    <a:pos x="143" y="284"/>
                  </a:cxn>
                  <a:cxn ang="0">
                    <a:pos x="205" y="254"/>
                  </a:cxn>
                  <a:cxn ang="0">
                    <a:pos x="215" y="224"/>
                  </a:cxn>
                  <a:cxn ang="0">
                    <a:pos x="235" y="143"/>
                  </a:cxn>
                  <a:cxn ang="0">
                    <a:pos x="235" y="0"/>
                  </a:cxn>
                </a:cxnLst>
                <a:rect l="0" t="0" r="r" b="b"/>
                <a:pathLst>
                  <a:path w="256" h="438">
                    <a:moveTo>
                      <a:pt x="235" y="0"/>
                    </a:moveTo>
                    <a:lnTo>
                      <a:pt x="256" y="224"/>
                    </a:lnTo>
                    <a:lnTo>
                      <a:pt x="225" y="335"/>
                    </a:lnTo>
                    <a:lnTo>
                      <a:pt x="154" y="407"/>
                    </a:lnTo>
                    <a:lnTo>
                      <a:pt x="92" y="438"/>
                    </a:lnTo>
                    <a:lnTo>
                      <a:pt x="11" y="416"/>
                    </a:lnTo>
                    <a:lnTo>
                      <a:pt x="0" y="386"/>
                    </a:lnTo>
                    <a:lnTo>
                      <a:pt x="0" y="295"/>
                    </a:lnTo>
                    <a:lnTo>
                      <a:pt x="103" y="305"/>
                    </a:lnTo>
                    <a:lnTo>
                      <a:pt x="143" y="284"/>
                    </a:lnTo>
                    <a:lnTo>
                      <a:pt x="205" y="254"/>
                    </a:lnTo>
                    <a:lnTo>
                      <a:pt x="215" y="224"/>
                    </a:lnTo>
                    <a:lnTo>
                      <a:pt x="235" y="14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61"/>
              <p:cNvSpPr>
                <a:spLocks noChangeAspect="1"/>
              </p:cNvSpPr>
              <p:nvPr/>
            </p:nvSpPr>
            <p:spPr bwMode="auto">
              <a:xfrm>
                <a:off x="2572" y="3525"/>
                <a:ext cx="102" cy="97"/>
              </a:xfrm>
              <a:custGeom>
                <a:avLst/>
                <a:gdLst/>
                <a:ahLst/>
                <a:cxnLst>
                  <a:cxn ang="0">
                    <a:pos x="327" y="112"/>
                  </a:cxn>
                  <a:cxn ang="0">
                    <a:pos x="327" y="284"/>
                  </a:cxn>
                  <a:cxn ang="0">
                    <a:pos x="286" y="305"/>
                  </a:cxn>
                  <a:cxn ang="0">
                    <a:pos x="143" y="305"/>
                  </a:cxn>
                  <a:cxn ang="0">
                    <a:pos x="112" y="214"/>
                  </a:cxn>
                  <a:cxn ang="0">
                    <a:pos x="82" y="143"/>
                  </a:cxn>
                  <a:cxn ang="0">
                    <a:pos x="21" y="41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2" y="51"/>
                  </a:cxn>
                  <a:cxn ang="0">
                    <a:pos x="143" y="92"/>
                  </a:cxn>
                  <a:cxn ang="0">
                    <a:pos x="286" y="102"/>
                  </a:cxn>
                  <a:cxn ang="0">
                    <a:pos x="286" y="102"/>
                  </a:cxn>
                  <a:cxn ang="0">
                    <a:pos x="327" y="112"/>
                  </a:cxn>
                </a:cxnLst>
                <a:rect l="0" t="0" r="r" b="b"/>
                <a:pathLst>
                  <a:path w="327" h="305">
                    <a:moveTo>
                      <a:pt x="327" y="112"/>
                    </a:moveTo>
                    <a:lnTo>
                      <a:pt x="327" y="284"/>
                    </a:lnTo>
                    <a:lnTo>
                      <a:pt x="286" y="305"/>
                    </a:lnTo>
                    <a:lnTo>
                      <a:pt x="143" y="305"/>
                    </a:lnTo>
                    <a:lnTo>
                      <a:pt x="112" y="214"/>
                    </a:lnTo>
                    <a:lnTo>
                      <a:pt x="82" y="143"/>
                    </a:lnTo>
                    <a:lnTo>
                      <a:pt x="21" y="4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2" y="51"/>
                    </a:lnTo>
                    <a:lnTo>
                      <a:pt x="143" y="92"/>
                    </a:lnTo>
                    <a:lnTo>
                      <a:pt x="286" y="102"/>
                    </a:lnTo>
                    <a:lnTo>
                      <a:pt x="286" y="102"/>
                    </a:lnTo>
                    <a:lnTo>
                      <a:pt x="327" y="112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62"/>
              <p:cNvSpPr>
                <a:spLocks noChangeAspect="1"/>
              </p:cNvSpPr>
              <p:nvPr/>
            </p:nvSpPr>
            <p:spPr bwMode="auto">
              <a:xfrm>
                <a:off x="2687" y="3592"/>
                <a:ext cx="137" cy="62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78" y="19"/>
                  </a:cxn>
                  <a:cxn ang="0">
                    <a:pos x="398" y="40"/>
                  </a:cxn>
                  <a:cxn ang="0">
                    <a:pos x="439" y="60"/>
                  </a:cxn>
                  <a:cxn ang="0">
                    <a:pos x="419" y="111"/>
                  </a:cxn>
                  <a:cxn ang="0">
                    <a:pos x="398" y="162"/>
                  </a:cxn>
                  <a:cxn ang="0">
                    <a:pos x="337" y="193"/>
                  </a:cxn>
                  <a:cxn ang="0">
                    <a:pos x="276" y="193"/>
                  </a:cxn>
                  <a:cxn ang="0">
                    <a:pos x="153" y="142"/>
                  </a:cxn>
                  <a:cxn ang="0">
                    <a:pos x="0" y="30"/>
                  </a:cxn>
                  <a:cxn ang="0">
                    <a:pos x="143" y="102"/>
                  </a:cxn>
                  <a:cxn ang="0">
                    <a:pos x="245" y="122"/>
                  </a:cxn>
                  <a:cxn ang="0">
                    <a:pos x="317" y="91"/>
                  </a:cxn>
                  <a:cxn ang="0">
                    <a:pos x="317" y="50"/>
                  </a:cxn>
                  <a:cxn ang="0">
                    <a:pos x="306" y="50"/>
                  </a:cxn>
                  <a:cxn ang="0">
                    <a:pos x="306" y="0"/>
                  </a:cxn>
                </a:cxnLst>
                <a:rect l="0" t="0" r="r" b="b"/>
                <a:pathLst>
                  <a:path w="439" h="193">
                    <a:moveTo>
                      <a:pt x="306" y="0"/>
                    </a:moveTo>
                    <a:lnTo>
                      <a:pt x="378" y="19"/>
                    </a:lnTo>
                    <a:lnTo>
                      <a:pt x="398" y="40"/>
                    </a:lnTo>
                    <a:lnTo>
                      <a:pt x="439" y="60"/>
                    </a:lnTo>
                    <a:lnTo>
                      <a:pt x="419" y="111"/>
                    </a:lnTo>
                    <a:lnTo>
                      <a:pt x="398" y="162"/>
                    </a:lnTo>
                    <a:lnTo>
                      <a:pt x="337" y="193"/>
                    </a:lnTo>
                    <a:lnTo>
                      <a:pt x="276" y="193"/>
                    </a:lnTo>
                    <a:lnTo>
                      <a:pt x="153" y="142"/>
                    </a:lnTo>
                    <a:lnTo>
                      <a:pt x="0" y="30"/>
                    </a:lnTo>
                    <a:lnTo>
                      <a:pt x="143" y="102"/>
                    </a:lnTo>
                    <a:lnTo>
                      <a:pt x="245" y="122"/>
                    </a:lnTo>
                    <a:lnTo>
                      <a:pt x="317" y="91"/>
                    </a:lnTo>
                    <a:lnTo>
                      <a:pt x="317" y="50"/>
                    </a:lnTo>
                    <a:lnTo>
                      <a:pt x="306" y="5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63"/>
              <p:cNvSpPr>
                <a:spLocks noChangeAspect="1"/>
              </p:cNvSpPr>
              <p:nvPr/>
            </p:nvSpPr>
            <p:spPr bwMode="auto">
              <a:xfrm>
                <a:off x="2687" y="3494"/>
                <a:ext cx="131" cy="85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71" y="254"/>
                  </a:cxn>
                  <a:cxn ang="0">
                    <a:pos x="163" y="264"/>
                  </a:cxn>
                  <a:cxn ang="0">
                    <a:pos x="275" y="264"/>
                  </a:cxn>
                  <a:cxn ang="0">
                    <a:pos x="367" y="214"/>
                  </a:cxn>
                  <a:cxn ang="0">
                    <a:pos x="408" y="163"/>
                  </a:cxn>
                  <a:cxn ang="0">
                    <a:pos x="418" y="92"/>
                  </a:cxn>
                  <a:cxn ang="0">
                    <a:pos x="408" y="31"/>
                  </a:cxn>
                  <a:cxn ang="0">
                    <a:pos x="356" y="0"/>
                  </a:cxn>
                  <a:cxn ang="0">
                    <a:pos x="285" y="0"/>
                  </a:cxn>
                  <a:cxn ang="0">
                    <a:pos x="285" y="92"/>
                  </a:cxn>
                  <a:cxn ang="0">
                    <a:pos x="275" y="163"/>
                  </a:cxn>
                  <a:cxn ang="0">
                    <a:pos x="234" y="194"/>
                  </a:cxn>
                  <a:cxn ang="0">
                    <a:pos x="183" y="225"/>
                  </a:cxn>
                  <a:cxn ang="0">
                    <a:pos x="123" y="235"/>
                  </a:cxn>
                  <a:cxn ang="0">
                    <a:pos x="123" y="235"/>
                  </a:cxn>
                  <a:cxn ang="0">
                    <a:pos x="0" y="244"/>
                  </a:cxn>
                </a:cxnLst>
                <a:rect l="0" t="0" r="r" b="b"/>
                <a:pathLst>
                  <a:path w="418" h="264">
                    <a:moveTo>
                      <a:pt x="0" y="244"/>
                    </a:moveTo>
                    <a:lnTo>
                      <a:pt x="71" y="254"/>
                    </a:lnTo>
                    <a:lnTo>
                      <a:pt x="163" y="264"/>
                    </a:lnTo>
                    <a:lnTo>
                      <a:pt x="275" y="264"/>
                    </a:lnTo>
                    <a:lnTo>
                      <a:pt x="367" y="214"/>
                    </a:lnTo>
                    <a:lnTo>
                      <a:pt x="408" y="163"/>
                    </a:lnTo>
                    <a:lnTo>
                      <a:pt x="418" y="92"/>
                    </a:lnTo>
                    <a:lnTo>
                      <a:pt x="408" y="31"/>
                    </a:lnTo>
                    <a:lnTo>
                      <a:pt x="356" y="0"/>
                    </a:lnTo>
                    <a:lnTo>
                      <a:pt x="285" y="0"/>
                    </a:lnTo>
                    <a:lnTo>
                      <a:pt x="285" y="92"/>
                    </a:lnTo>
                    <a:lnTo>
                      <a:pt x="275" y="163"/>
                    </a:lnTo>
                    <a:lnTo>
                      <a:pt x="234" y="194"/>
                    </a:lnTo>
                    <a:lnTo>
                      <a:pt x="183" y="225"/>
                    </a:lnTo>
                    <a:lnTo>
                      <a:pt x="123" y="235"/>
                    </a:lnTo>
                    <a:lnTo>
                      <a:pt x="123" y="23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58" name="Freeform 164"/>
            <p:cNvSpPr>
              <a:spLocks noChangeAspect="1"/>
            </p:cNvSpPr>
            <p:nvPr/>
          </p:nvSpPr>
          <p:spPr bwMode="auto">
            <a:xfrm>
              <a:off x="2312" y="2004"/>
              <a:ext cx="249" cy="1222"/>
            </a:xfrm>
            <a:custGeom>
              <a:avLst/>
              <a:gdLst/>
              <a:ahLst/>
              <a:cxnLst>
                <a:cxn ang="0">
                  <a:pos x="266" y="3995"/>
                </a:cxn>
                <a:cxn ang="0">
                  <a:pos x="266" y="4046"/>
                </a:cxn>
                <a:cxn ang="0">
                  <a:pos x="337" y="4087"/>
                </a:cxn>
                <a:cxn ang="0">
                  <a:pos x="378" y="4107"/>
                </a:cxn>
                <a:cxn ang="0">
                  <a:pos x="470" y="4097"/>
                </a:cxn>
                <a:cxn ang="0">
                  <a:pos x="540" y="4046"/>
                </a:cxn>
                <a:cxn ang="0">
                  <a:pos x="612" y="3975"/>
                </a:cxn>
                <a:cxn ang="0">
                  <a:pos x="673" y="3893"/>
                </a:cxn>
                <a:cxn ang="0">
                  <a:pos x="724" y="3811"/>
                </a:cxn>
                <a:cxn ang="0">
                  <a:pos x="724" y="3721"/>
                </a:cxn>
                <a:cxn ang="0">
                  <a:pos x="734" y="0"/>
                </a:cxn>
                <a:cxn ang="0">
                  <a:pos x="877" y="0"/>
                </a:cxn>
                <a:cxn ang="0">
                  <a:pos x="867" y="3649"/>
                </a:cxn>
                <a:cxn ang="0">
                  <a:pos x="836" y="3883"/>
                </a:cxn>
                <a:cxn ang="0">
                  <a:pos x="734" y="4036"/>
                </a:cxn>
                <a:cxn ang="0">
                  <a:pos x="652" y="4137"/>
                </a:cxn>
                <a:cxn ang="0">
                  <a:pos x="552" y="4198"/>
                </a:cxn>
                <a:cxn ang="0">
                  <a:pos x="398" y="4229"/>
                </a:cxn>
                <a:cxn ang="0">
                  <a:pos x="215" y="4198"/>
                </a:cxn>
                <a:cxn ang="0">
                  <a:pos x="72" y="4107"/>
                </a:cxn>
                <a:cxn ang="0">
                  <a:pos x="21" y="4015"/>
                </a:cxn>
                <a:cxn ang="0">
                  <a:pos x="0" y="3903"/>
                </a:cxn>
                <a:cxn ang="0">
                  <a:pos x="41" y="3801"/>
                </a:cxn>
                <a:cxn ang="0">
                  <a:pos x="123" y="3741"/>
                </a:cxn>
                <a:cxn ang="0">
                  <a:pos x="235" y="3731"/>
                </a:cxn>
                <a:cxn ang="0">
                  <a:pos x="327" y="3751"/>
                </a:cxn>
                <a:cxn ang="0">
                  <a:pos x="358" y="3833"/>
                </a:cxn>
                <a:cxn ang="0">
                  <a:pos x="358" y="3913"/>
                </a:cxn>
                <a:cxn ang="0">
                  <a:pos x="327" y="3954"/>
                </a:cxn>
                <a:cxn ang="0">
                  <a:pos x="256" y="3995"/>
                </a:cxn>
                <a:cxn ang="0">
                  <a:pos x="256" y="3995"/>
                </a:cxn>
                <a:cxn ang="0">
                  <a:pos x="266" y="3995"/>
                </a:cxn>
              </a:cxnLst>
              <a:rect l="0" t="0" r="r" b="b"/>
              <a:pathLst>
                <a:path w="877" h="4229">
                  <a:moveTo>
                    <a:pt x="266" y="3995"/>
                  </a:moveTo>
                  <a:lnTo>
                    <a:pt x="266" y="4046"/>
                  </a:lnTo>
                  <a:lnTo>
                    <a:pt x="337" y="4087"/>
                  </a:lnTo>
                  <a:lnTo>
                    <a:pt x="378" y="4107"/>
                  </a:lnTo>
                  <a:lnTo>
                    <a:pt x="470" y="4097"/>
                  </a:lnTo>
                  <a:lnTo>
                    <a:pt x="540" y="4046"/>
                  </a:lnTo>
                  <a:lnTo>
                    <a:pt x="612" y="3975"/>
                  </a:lnTo>
                  <a:lnTo>
                    <a:pt x="673" y="3893"/>
                  </a:lnTo>
                  <a:lnTo>
                    <a:pt x="724" y="3811"/>
                  </a:lnTo>
                  <a:lnTo>
                    <a:pt x="724" y="3721"/>
                  </a:lnTo>
                  <a:lnTo>
                    <a:pt x="734" y="0"/>
                  </a:lnTo>
                  <a:lnTo>
                    <a:pt x="877" y="0"/>
                  </a:lnTo>
                  <a:lnTo>
                    <a:pt x="867" y="3649"/>
                  </a:lnTo>
                  <a:lnTo>
                    <a:pt x="836" y="3883"/>
                  </a:lnTo>
                  <a:lnTo>
                    <a:pt x="734" y="4036"/>
                  </a:lnTo>
                  <a:lnTo>
                    <a:pt x="652" y="4137"/>
                  </a:lnTo>
                  <a:lnTo>
                    <a:pt x="552" y="4198"/>
                  </a:lnTo>
                  <a:lnTo>
                    <a:pt x="398" y="4229"/>
                  </a:lnTo>
                  <a:lnTo>
                    <a:pt x="215" y="4198"/>
                  </a:lnTo>
                  <a:lnTo>
                    <a:pt x="72" y="4107"/>
                  </a:lnTo>
                  <a:lnTo>
                    <a:pt x="21" y="4015"/>
                  </a:lnTo>
                  <a:lnTo>
                    <a:pt x="0" y="3903"/>
                  </a:lnTo>
                  <a:lnTo>
                    <a:pt x="41" y="3801"/>
                  </a:lnTo>
                  <a:lnTo>
                    <a:pt x="123" y="3741"/>
                  </a:lnTo>
                  <a:lnTo>
                    <a:pt x="235" y="3731"/>
                  </a:lnTo>
                  <a:lnTo>
                    <a:pt x="327" y="3751"/>
                  </a:lnTo>
                  <a:lnTo>
                    <a:pt x="358" y="3833"/>
                  </a:lnTo>
                  <a:lnTo>
                    <a:pt x="358" y="3913"/>
                  </a:lnTo>
                  <a:lnTo>
                    <a:pt x="327" y="3954"/>
                  </a:lnTo>
                  <a:lnTo>
                    <a:pt x="256" y="3995"/>
                  </a:lnTo>
                  <a:lnTo>
                    <a:pt x="256" y="3995"/>
                  </a:lnTo>
                  <a:lnTo>
                    <a:pt x="266" y="3995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9" name="Freeform 165"/>
            <p:cNvSpPr>
              <a:spLocks noChangeAspect="1"/>
            </p:cNvSpPr>
            <p:nvPr/>
          </p:nvSpPr>
          <p:spPr bwMode="auto">
            <a:xfrm>
              <a:off x="2437" y="2007"/>
              <a:ext cx="55" cy="1139"/>
            </a:xfrm>
            <a:custGeom>
              <a:avLst/>
              <a:gdLst/>
              <a:ahLst/>
              <a:cxnLst>
                <a:cxn ang="0">
                  <a:pos x="0" y="3945"/>
                </a:cxn>
                <a:cxn ang="0">
                  <a:pos x="102" y="3893"/>
                </a:cxn>
                <a:cxn ang="0">
                  <a:pos x="152" y="3843"/>
                </a:cxn>
                <a:cxn ang="0">
                  <a:pos x="173" y="3701"/>
                </a:cxn>
                <a:cxn ang="0">
                  <a:pos x="183" y="0"/>
                </a:cxn>
                <a:cxn ang="0">
                  <a:pos x="193" y="0"/>
                </a:cxn>
              </a:cxnLst>
              <a:rect l="0" t="0" r="r" b="b"/>
              <a:pathLst>
                <a:path w="193" h="3945">
                  <a:moveTo>
                    <a:pt x="0" y="3945"/>
                  </a:moveTo>
                  <a:lnTo>
                    <a:pt x="102" y="3893"/>
                  </a:lnTo>
                  <a:lnTo>
                    <a:pt x="152" y="3843"/>
                  </a:lnTo>
                  <a:lnTo>
                    <a:pt x="173" y="3701"/>
                  </a:lnTo>
                  <a:lnTo>
                    <a:pt x="183" y="0"/>
                  </a:lnTo>
                  <a:lnTo>
                    <a:pt x="193" y="0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0" name="Freeform 166"/>
            <p:cNvSpPr>
              <a:spLocks noChangeAspect="1"/>
            </p:cNvSpPr>
            <p:nvPr/>
          </p:nvSpPr>
          <p:spPr bwMode="auto">
            <a:xfrm>
              <a:off x="1349" y="3331"/>
              <a:ext cx="897" cy="77"/>
            </a:xfrm>
            <a:custGeom>
              <a:avLst/>
              <a:gdLst/>
              <a:ahLst/>
              <a:cxnLst>
                <a:cxn ang="0">
                  <a:pos x="3147" y="0"/>
                </a:cxn>
                <a:cxn ang="0">
                  <a:pos x="3106" y="91"/>
                </a:cxn>
                <a:cxn ang="0">
                  <a:pos x="3045" y="142"/>
                </a:cxn>
                <a:cxn ang="0">
                  <a:pos x="2963" y="183"/>
                </a:cxn>
                <a:cxn ang="0">
                  <a:pos x="2801" y="224"/>
                </a:cxn>
                <a:cxn ang="0">
                  <a:pos x="2720" y="244"/>
                </a:cxn>
                <a:cxn ang="0">
                  <a:pos x="2495" y="264"/>
                </a:cxn>
                <a:cxn ang="0">
                  <a:pos x="0" y="264"/>
                </a:cxn>
                <a:cxn ang="0">
                  <a:pos x="0" y="264"/>
                </a:cxn>
              </a:cxnLst>
              <a:rect l="0" t="0" r="r" b="b"/>
              <a:pathLst>
                <a:path w="3147" h="264">
                  <a:moveTo>
                    <a:pt x="3147" y="0"/>
                  </a:moveTo>
                  <a:lnTo>
                    <a:pt x="3106" y="91"/>
                  </a:lnTo>
                  <a:lnTo>
                    <a:pt x="3045" y="142"/>
                  </a:lnTo>
                  <a:lnTo>
                    <a:pt x="2963" y="183"/>
                  </a:lnTo>
                  <a:lnTo>
                    <a:pt x="2801" y="224"/>
                  </a:lnTo>
                  <a:lnTo>
                    <a:pt x="2720" y="244"/>
                  </a:lnTo>
                  <a:lnTo>
                    <a:pt x="2495" y="264"/>
                  </a:lnTo>
                  <a:lnTo>
                    <a:pt x="0" y="264"/>
                  </a:lnTo>
                  <a:lnTo>
                    <a:pt x="0" y="264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1" name="Freeform 167"/>
            <p:cNvSpPr>
              <a:spLocks noChangeAspect="1"/>
            </p:cNvSpPr>
            <p:nvPr/>
          </p:nvSpPr>
          <p:spPr bwMode="auto">
            <a:xfrm>
              <a:off x="2181" y="2397"/>
              <a:ext cx="292" cy="711"/>
            </a:xfrm>
            <a:custGeom>
              <a:avLst/>
              <a:gdLst/>
              <a:ahLst/>
              <a:cxnLst>
                <a:cxn ang="0">
                  <a:pos x="1008" y="112"/>
                </a:cxn>
                <a:cxn ang="0">
                  <a:pos x="967" y="325"/>
                </a:cxn>
                <a:cxn ang="0">
                  <a:pos x="1008" y="478"/>
                </a:cxn>
                <a:cxn ang="0">
                  <a:pos x="926" y="559"/>
                </a:cxn>
                <a:cxn ang="0">
                  <a:pos x="845" y="600"/>
                </a:cxn>
                <a:cxn ang="0">
                  <a:pos x="1018" y="782"/>
                </a:cxn>
                <a:cxn ang="0">
                  <a:pos x="988" y="976"/>
                </a:cxn>
                <a:cxn ang="0">
                  <a:pos x="988" y="1210"/>
                </a:cxn>
                <a:cxn ang="0">
                  <a:pos x="875" y="1413"/>
                </a:cxn>
                <a:cxn ang="0">
                  <a:pos x="702" y="1312"/>
                </a:cxn>
                <a:cxn ang="0">
                  <a:pos x="886" y="1261"/>
                </a:cxn>
                <a:cxn ang="0">
                  <a:pos x="926" y="1240"/>
                </a:cxn>
                <a:cxn ang="0">
                  <a:pos x="744" y="1138"/>
                </a:cxn>
                <a:cxn ang="0">
                  <a:pos x="579" y="1373"/>
                </a:cxn>
                <a:cxn ang="0">
                  <a:pos x="692" y="1637"/>
                </a:cxn>
                <a:cxn ang="0">
                  <a:pos x="794" y="1576"/>
                </a:cxn>
                <a:cxn ang="0">
                  <a:pos x="926" y="1525"/>
                </a:cxn>
                <a:cxn ang="0">
                  <a:pos x="998" y="1668"/>
                </a:cxn>
                <a:cxn ang="0">
                  <a:pos x="896" y="1647"/>
                </a:cxn>
                <a:cxn ang="0">
                  <a:pos x="896" y="1830"/>
                </a:cxn>
                <a:cxn ang="0">
                  <a:pos x="1018" y="2359"/>
                </a:cxn>
                <a:cxn ang="0">
                  <a:pos x="947" y="2399"/>
                </a:cxn>
                <a:cxn ang="0">
                  <a:pos x="855" y="2206"/>
                </a:cxn>
                <a:cxn ang="0">
                  <a:pos x="681" y="2216"/>
                </a:cxn>
                <a:cxn ang="0">
                  <a:pos x="671" y="2114"/>
                </a:cxn>
                <a:cxn ang="0">
                  <a:pos x="875" y="2114"/>
                </a:cxn>
                <a:cxn ang="0">
                  <a:pos x="926" y="2053"/>
                </a:cxn>
                <a:cxn ang="0">
                  <a:pos x="712" y="1871"/>
                </a:cxn>
                <a:cxn ang="0">
                  <a:pos x="346" y="1942"/>
                </a:cxn>
                <a:cxn ang="0">
                  <a:pos x="356" y="2165"/>
                </a:cxn>
                <a:cxn ang="0">
                  <a:pos x="417" y="2125"/>
                </a:cxn>
                <a:cxn ang="0">
                  <a:pos x="489" y="2033"/>
                </a:cxn>
                <a:cxn ang="0">
                  <a:pos x="540" y="2216"/>
                </a:cxn>
                <a:cxn ang="0">
                  <a:pos x="305" y="2227"/>
                </a:cxn>
                <a:cxn ang="0">
                  <a:pos x="152" y="2176"/>
                </a:cxn>
                <a:cxn ang="0">
                  <a:pos x="9" y="2084"/>
                </a:cxn>
                <a:cxn ang="0">
                  <a:pos x="81" y="1952"/>
                </a:cxn>
                <a:cxn ang="0">
                  <a:pos x="203" y="2053"/>
                </a:cxn>
                <a:cxn ang="0">
                  <a:pos x="295" y="1789"/>
                </a:cxn>
                <a:cxn ang="0">
                  <a:pos x="264" y="1668"/>
                </a:cxn>
                <a:cxn ang="0">
                  <a:pos x="438" y="1627"/>
                </a:cxn>
                <a:cxn ang="0">
                  <a:pos x="366" y="1748"/>
                </a:cxn>
                <a:cxn ang="0">
                  <a:pos x="530" y="1779"/>
                </a:cxn>
                <a:cxn ang="0">
                  <a:pos x="579" y="1668"/>
                </a:cxn>
                <a:cxn ang="0">
                  <a:pos x="468" y="1291"/>
                </a:cxn>
                <a:cxn ang="0">
                  <a:pos x="702" y="1037"/>
                </a:cxn>
                <a:cxn ang="0">
                  <a:pos x="937" y="824"/>
                </a:cxn>
                <a:cxn ang="0">
                  <a:pos x="804" y="905"/>
                </a:cxn>
                <a:cxn ang="0">
                  <a:pos x="702" y="732"/>
                </a:cxn>
                <a:cxn ang="0">
                  <a:pos x="763" y="651"/>
                </a:cxn>
                <a:cxn ang="0">
                  <a:pos x="783" y="407"/>
                </a:cxn>
                <a:cxn ang="0">
                  <a:pos x="886" y="254"/>
                </a:cxn>
                <a:cxn ang="0">
                  <a:pos x="906" y="102"/>
                </a:cxn>
                <a:cxn ang="0">
                  <a:pos x="926" y="0"/>
                </a:cxn>
              </a:cxnLst>
              <a:rect l="0" t="0" r="r" b="b"/>
              <a:pathLst>
                <a:path w="1028" h="2460">
                  <a:moveTo>
                    <a:pt x="926" y="0"/>
                  </a:moveTo>
                  <a:lnTo>
                    <a:pt x="1008" y="51"/>
                  </a:lnTo>
                  <a:lnTo>
                    <a:pt x="1008" y="112"/>
                  </a:lnTo>
                  <a:lnTo>
                    <a:pt x="1008" y="194"/>
                  </a:lnTo>
                  <a:lnTo>
                    <a:pt x="988" y="254"/>
                  </a:lnTo>
                  <a:lnTo>
                    <a:pt x="967" y="325"/>
                  </a:lnTo>
                  <a:lnTo>
                    <a:pt x="967" y="387"/>
                  </a:lnTo>
                  <a:lnTo>
                    <a:pt x="977" y="427"/>
                  </a:lnTo>
                  <a:lnTo>
                    <a:pt x="1008" y="478"/>
                  </a:lnTo>
                  <a:lnTo>
                    <a:pt x="988" y="518"/>
                  </a:lnTo>
                  <a:lnTo>
                    <a:pt x="957" y="559"/>
                  </a:lnTo>
                  <a:lnTo>
                    <a:pt x="926" y="559"/>
                  </a:lnTo>
                  <a:lnTo>
                    <a:pt x="875" y="518"/>
                  </a:lnTo>
                  <a:lnTo>
                    <a:pt x="835" y="559"/>
                  </a:lnTo>
                  <a:lnTo>
                    <a:pt x="845" y="600"/>
                  </a:lnTo>
                  <a:lnTo>
                    <a:pt x="896" y="661"/>
                  </a:lnTo>
                  <a:lnTo>
                    <a:pt x="947" y="702"/>
                  </a:lnTo>
                  <a:lnTo>
                    <a:pt x="1018" y="782"/>
                  </a:lnTo>
                  <a:lnTo>
                    <a:pt x="1018" y="845"/>
                  </a:lnTo>
                  <a:lnTo>
                    <a:pt x="1028" y="915"/>
                  </a:lnTo>
                  <a:lnTo>
                    <a:pt x="988" y="976"/>
                  </a:lnTo>
                  <a:lnTo>
                    <a:pt x="906" y="1058"/>
                  </a:lnTo>
                  <a:lnTo>
                    <a:pt x="967" y="1118"/>
                  </a:lnTo>
                  <a:lnTo>
                    <a:pt x="988" y="1210"/>
                  </a:lnTo>
                  <a:lnTo>
                    <a:pt x="977" y="1312"/>
                  </a:lnTo>
                  <a:lnTo>
                    <a:pt x="937" y="1383"/>
                  </a:lnTo>
                  <a:lnTo>
                    <a:pt x="875" y="1413"/>
                  </a:lnTo>
                  <a:lnTo>
                    <a:pt x="794" y="1413"/>
                  </a:lnTo>
                  <a:lnTo>
                    <a:pt x="722" y="1383"/>
                  </a:lnTo>
                  <a:lnTo>
                    <a:pt x="702" y="1312"/>
                  </a:lnTo>
                  <a:lnTo>
                    <a:pt x="734" y="1230"/>
                  </a:lnTo>
                  <a:lnTo>
                    <a:pt x="804" y="1230"/>
                  </a:lnTo>
                  <a:lnTo>
                    <a:pt x="886" y="1261"/>
                  </a:lnTo>
                  <a:lnTo>
                    <a:pt x="886" y="1301"/>
                  </a:lnTo>
                  <a:lnTo>
                    <a:pt x="926" y="1291"/>
                  </a:lnTo>
                  <a:lnTo>
                    <a:pt x="926" y="1240"/>
                  </a:lnTo>
                  <a:lnTo>
                    <a:pt x="886" y="1179"/>
                  </a:lnTo>
                  <a:lnTo>
                    <a:pt x="835" y="1138"/>
                  </a:lnTo>
                  <a:lnTo>
                    <a:pt x="744" y="1138"/>
                  </a:lnTo>
                  <a:lnTo>
                    <a:pt x="642" y="1189"/>
                  </a:lnTo>
                  <a:lnTo>
                    <a:pt x="590" y="1261"/>
                  </a:lnTo>
                  <a:lnTo>
                    <a:pt x="579" y="1373"/>
                  </a:lnTo>
                  <a:lnTo>
                    <a:pt x="579" y="1465"/>
                  </a:lnTo>
                  <a:lnTo>
                    <a:pt x="632" y="1555"/>
                  </a:lnTo>
                  <a:lnTo>
                    <a:pt x="692" y="1637"/>
                  </a:lnTo>
                  <a:lnTo>
                    <a:pt x="744" y="1688"/>
                  </a:lnTo>
                  <a:lnTo>
                    <a:pt x="783" y="1678"/>
                  </a:lnTo>
                  <a:lnTo>
                    <a:pt x="794" y="1576"/>
                  </a:lnTo>
                  <a:lnTo>
                    <a:pt x="824" y="1535"/>
                  </a:lnTo>
                  <a:lnTo>
                    <a:pt x="865" y="1515"/>
                  </a:lnTo>
                  <a:lnTo>
                    <a:pt x="926" y="1525"/>
                  </a:lnTo>
                  <a:lnTo>
                    <a:pt x="977" y="1566"/>
                  </a:lnTo>
                  <a:lnTo>
                    <a:pt x="998" y="1617"/>
                  </a:lnTo>
                  <a:lnTo>
                    <a:pt x="998" y="1668"/>
                  </a:lnTo>
                  <a:lnTo>
                    <a:pt x="957" y="1656"/>
                  </a:lnTo>
                  <a:lnTo>
                    <a:pt x="937" y="1647"/>
                  </a:lnTo>
                  <a:lnTo>
                    <a:pt x="896" y="1647"/>
                  </a:lnTo>
                  <a:lnTo>
                    <a:pt x="865" y="1678"/>
                  </a:lnTo>
                  <a:lnTo>
                    <a:pt x="865" y="1739"/>
                  </a:lnTo>
                  <a:lnTo>
                    <a:pt x="896" y="1830"/>
                  </a:lnTo>
                  <a:lnTo>
                    <a:pt x="967" y="1993"/>
                  </a:lnTo>
                  <a:lnTo>
                    <a:pt x="1018" y="2145"/>
                  </a:lnTo>
                  <a:lnTo>
                    <a:pt x="1018" y="2359"/>
                  </a:lnTo>
                  <a:lnTo>
                    <a:pt x="1008" y="2419"/>
                  </a:lnTo>
                  <a:lnTo>
                    <a:pt x="967" y="2460"/>
                  </a:lnTo>
                  <a:lnTo>
                    <a:pt x="947" y="2399"/>
                  </a:lnTo>
                  <a:lnTo>
                    <a:pt x="937" y="2297"/>
                  </a:lnTo>
                  <a:lnTo>
                    <a:pt x="916" y="2237"/>
                  </a:lnTo>
                  <a:lnTo>
                    <a:pt x="855" y="2206"/>
                  </a:lnTo>
                  <a:lnTo>
                    <a:pt x="794" y="2176"/>
                  </a:lnTo>
                  <a:lnTo>
                    <a:pt x="722" y="2206"/>
                  </a:lnTo>
                  <a:lnTo>
                    <a:pt x="681" y="2216"/>
                  </a:lnTo>
                  <a:lnTo>
                    <a:pt x="662" y="2216"/>
                  </a:lnTo>
                  <a:lnTo>
                    <a:pt x="652" y="2165"/>
                  </a:lnTo>
                  <a:lnTo>
                    <a:pt x="671" y="2114"/>
                  </a:lnTo>
                  <a:lnTo>
                    <a:pt x="712" y="2084"/>
                  </a:lnTo>
                  <a:lnTo>
                    <a:pt x="835" y="2084"/>
                  </a:lnTo>
                  <a:lnTo>
                    <a:pt x="875" y="2114"/>
                  </a:lnTo>
                  <a:lnTo>
                    <a:pt x="926" y="2145"/>
                  </a:lnTo>
                  <a:lnTo>
                    <a:pt x="947" y="2104"/>
                  </a:lnTo>
                  <a:lnTo>
                    <a:pt x="926" y="2053"/>
                  </a:lnTo>
                  <a:lnTo>
                    <a:pt x="855" y="1952"/>
                  </a:lnTo>
                  <a:lnTo>
                    <a:pt x="794" y="1911"/>
                  </a:lnTo>
                  <a:lnTo>
                    <a:pt x="712" y="1871"/>
                  </a:lnTo>
                  <a:lnTo>
                    <a:pt x="579" y="1850"/>
                  </a:lnTo>
                  <a:lnTo>
                    <a:pt x="478" y="1871"/>
                  </a:lnTo>
                  <a:lnTo>
                    <a:pt x="346" y="1942"/>
                  </a:lnTo>
                  <a:lnTo>
                    <a:pt x="315" y="2003"/>
                  </a:lnTo>
                  <a:lnTo>
                    <a:pt x="315" y="2104"/>
                  </a:lnTo>
                  <a:lnTo>
                    <a:pt x="356" y="2165"/>
                  </a:lnTo>
                  <a:lnTo>
                    <a:pt x="417" y="2176"/>
                  </a:lnTo>
                  <a:lnTo>
                    <a:pt x="438" y="2145"/>
                  </a:lnTo>
                  <a:lnTo>
                    <a:pt x="417" y="2125"/>
                  </a:lnTo>
                  <a:lnTo>
                    <a:pt x="397" y="2073"/>
                  </a:lnTo>
                  <a:lnTo>
                    <a:pt x="438" y="2012"/>
                  </a:lnTo>
                  <a:lnTo>
                    <a:pt x="489" y="2033"/>
                  </a:lnTo>
                  <a:lnTo>
                    <a:pt x="579" y="2095"/>
                  </a:lnTo>
                  <a:lnTo>
                    <a:pt x="570" y="2165"/>
                  </a:lnTo>
                  <a:lnTo>
                    <a:pt x="540" y="2216"/>
                  </a:lnTo>
                  <a:lnTo>
                    <a:pt x="438" y="2247"/>
                  </a:lnTo>
                  <a:lnTo>
                    <a:pt x="376" y="2237"/>
                  </a:lnTo>
                  <a:lnTo>
                    <a:pt x="305" y="2227"/>
                  </a:lnTo>
                  <a:lnTo>
                    <a:pt x="244" y="2176"/>
                  </a:lnTo>
                  <a:lnTo>
                    <a:pt x="193" y="2176"/>
                  </a:lnTo>
                  <a:lnTo>
                    <a:pt x="152" y="2176"/>
                  </a:lnTo>
                  <a:lnTo>
                    <a:pt x="81" y="2176"/>
                  </a:lnTo>
                  <a:lnTo>
                    <a:pt x="29" y="2135"/>
                  </a:lnTo>
                  <a:lnTo>
                    <a:pt x="9" y="2084"/>
                  </a:lnTo>
                  <a:lnTo>
                    <a:pt x="0" y="2022"/>
                  </a:lnTo>
                  <a:lnTo>
                    <a:pt x="50" y="1962"/>
                  </a:lnTo>
                  <a:lnTo>
                    <a:pt x="81" y="1952"/>
                  </a:lnTo>
                  <a:lnTo>
                    <a:pt x="142" y="1973"/>
                  </a:lnTo>
                  <a:lnTo>
                    <a:pt x="172" y="2012"/>
                  </a:lnTo>
                  <a:lnTo>
                    <a:pt x="203" y="2053"/>
                  </a:lnTo>
                  <a:lnTo>
                    <a:pt x="264" y="1942"/>
                  </a:lnTo>
                  <a:lnTo>
                    <a:pt x="325" y="1820"/>
                  </a:lnTo>
                  <a:lnTo>
                    <a:pt x="295" y="1789"/>
                  </a:lnTo>
                  <a:lnTo>
                    <a:pt x="254" y="1748"/>
                  </a:lnTo>
                  <a:lnTo>
                    <a:pt x="234" y="1708"/>
                  </a:lnTo>
                  <a:lnTo>
                    <a:pt x="264" y="1668"/>
                  </a:lnTo>
                  <a:lnTo>
                    <a:pt x="325" y="1586"/>
                  </a:lnTo>
                  <a:lnTo>
                    <a:pt x="376" y="1596"/>
                  </a:lnTo>
                  <a:lnTo>
                    <a:pt x="438" y="1627"/>
                  </a:lnTo>
                  <a:lnTo>
                    <a:pt x="448" y="1698"/>
                  </a:lnTo>
                  <a:lnTo>
                    <a:pt x="417" y="1739"/>
                  </a:lnTo>
                  <a:lnTo>
                    <a:pt x="366" y="1748"/>
                  </a:lnTo>
                  <a:lnTo>
                    <a:pt x="366" y="1799"/>
                  </a:lnTo>
                  <a:lnTo>
                    <a:pt x="458" y="1799"/>
                  </a:lnTo>
                  <a:lnTo>
                    <a:pt x="530" y="1779"/>
                  </a:lnTo>
                  <a:lnTo>
                    <a:pt x="692" y="1799"/>
                  </a:lnTo>
                  <a:lnTo>
                    <a:pt x="692" y="1748"/>
                  </a:lnTo>
                  <a:lnTo>
                    <a:pt x="579" y="1668"/>
                  </a:lnTo>
                  <a:lnTo>
                    <a:pt x="498" y="1566"/>
                  </a:lnTo>
                  <a:lnTo>
                    <a:pt x="478" y="1402"/>
                  </a:lnTo>
                  <a:lnTo>
                    <a:pt x="468" y="1291"/>
                  </a:lnTo>
                  <a:lnTo>
                    <a:pt x="519" y="1148"/>
                  </a:lnTo>
                  <a:lnTo>
                    <a:pt x="620" y="1109"/>
                  </a:lnTo>
                  <a:lnTo>
                    <a:pt x="702" y="1037"/>
                  </a:lnTo>
                  <a:lnTo>
                    <a:pt x="835" y="1027"/>
                  </a:lnTo>
                  <a:lnTo>
                    <a:pt x="957" y="915"/>
                  </a:lnTo>
                  <a:lnTo>
                    <a:pt x="937" y="824"/>
                  </a:lnTo>
                  <a:lnTo>
                    <a:pt x="886" y="772"/>
                  </a:lnTo>
                  <a:lnTo>
                    <a:pt x="845" y="845"/>
                  </a:lnTo>
                  <a:lnTo>
                    <a:pt x="804" y="905"/>
                  </a:lnTo>
                  <a:lnTo>
                    <a:pt x="712" y="874"/>
                  </a:lnTo>
                  <a:lnTo>
                    <a:pt x="671" y="845"/>
                  </a:lnTo>
                  <a:lnTo>
                    <a:pt x="702" y="732"/>
                  </a:lnTo>
                  <a:lnTo>
                    <a:pt x="744" y="692"/>
                  </a:lnTo>
                  <a:lnTo>
                    <a:pt x="763" y="681"/>
                  </a:lnTo>
                  <a:lnTo>
                    <a:pt x="763" y="651"/>
                  </a:lnTo>
                  <a:lnTo>
                    <a:pt x="734" y="579"/>
                  </a:lnTo>
                  <a:lnTo>
                    <a:pt x="734" y="478"/>
                  </a:lnTo>
                  <a:lnTo>
                    <a:pt x="783" y="407"/>
                  </a:lnTo>
                  <a:lnTo>
                    <a:pt x="855" y="366"/>
                  </a:lnTo>
                  <a:lnTo>
                    <a:pt x="855" y="295"/>
                  </a:lnTo>
                  <a:lnTo>
                    <a:pt x="886" y="254"/>
                  </a:lnTo>
                  <a:lnTo>
                    <a:pt x="926" y="184"/>
                  </a:lnTo>
                  <a:lnTo>
                    <a:pt x="926" y="163"/>
                  </a:lnTo>
                  <a:lnTo>
                    <a:pt x="906" y="102"/>
                  </a:lnTo>
                  <a:lnTo>
                    <a:pt x="906" y="31"/>
                  </a:lnTo>
                  <a:lnTo>
                    <a:pt x="906" y="31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2" name="Freeform 168"/>
            <p:cNvSpPr>
              <a:spLocks noChangeAspect="1"/>
            </p:cNvSpPr>
            <p:nvPr/>
          </p:nvSpPr>
          <p:spPr bwMode="auto">
            <a:xfrm>
              <a:off x="1633" y="3090"/>
              <a:ext cx="575" cy="288"/>
            </a:xfrm>
            <a:custGeom>
              <a:avLst/>
              <a:gdLst/>
              <a:ahLst/>
              <a:cxnLst>
                <a:cxn ang="0">
                  <a:pos x="1813" y="874"/>
                </a:cxn>
                <a:cxn ang="0">
                  <a:pos x="1731" y="722"/>
                </a:cxn>
                <a:cxn ang="0">
                  <a:pos x="1660" y="670"/>
                </a:cxn>
                <a:cxn ang="0">
                  <a:pos x="1619" y="803"/>
                </a:cxn>
                <a:cxn ang="0">
                  <a:pos x="1640" y="915"/>
                </a:cxn>
                <a:cxn ang="0">
                  <a:pos x="1396" y="661"/>
                </a:cxn>
                <a:cxn ang="0">
                  <a:pos x="1447" y="366"/>
                </a:cxn>
                <a:cxn ang="0">
                  <a:pos x="1660" y="366"/>
                </a:cxn>
                <a:cxn ang="0">
                  <a:pos x="1680" y="447"/>
                </a:cxn>
                <a:cxn ang="0">
                  <a:pos x="1538" y="437"/>
                </a:cxn>
                <a:cxn ang="0">
                  <a:pos x="1680" y="590"/>
                </a:cxn>
                <a:cxn ang="0">
                  <a:pos x="1782" y="387"/>
                </a:cxn>
                <a:cxn ang="0">
                  <a:pos x="1650" y="264"/>
                </a:cxn>
                <a:cxn ang="0">
                  <a:pos x="1691" y="92"/>
                </a:cxn>
                <a:cxn ang="0">
                  <a:pos x="1497" y="0"/>
                </a:cxn>
                <a:cxn ang="0">
                  <a:pos x="1507" y="173"/>
                </a:cxn>
                <a:cxn ang="0">
                  <a:pos x="1599" y="162"/>
                </a:cxn>
                <a:cxn ang="0">
                  <a:pos x="1365" y="356"/>
                </a:cxn>
                <a:cxn ang="0">
                  <a:pos x="1212" y="254"/>
                </a:cxn>
                <a:cxn ang="0">
                  <a:pos x="1079" y="366"/>
                </a:cxn>
                <a:cxn ang="0">
                  <a:pos x="1192" y="518"/>
                </a:cxn>
                <a:cxn ang="0">
                  <a:pos x="1243" y="416"/>
                </a:cxn>
                <a:cxn ang="0">
                  <a:pos x="1243" y="356"/>
                </a:cxn>
                <a:cxn ang="0">
                  <a:pos x="1324" y="680"/>
                </a:cxn>
                <a:cxn ang="0">
                  <a:pos x="926" y="508"/>
                </a:cxn>
                <a:cxn ang="0">
                  <a:pos x="591" y="793"/>
                </a:cxn>
                <a:cxn ang="0">
                  <a:pos x="448" y="874"/>
                </a:cxn>
                <a:cxn ang="0">
                  <a:pos x="448" y="733"/>
                </a:cxn>
                <a:cxn ang="0">
                  <a:pos x="305" y="844"/>
                </a:cxn>
                <a:cxn ang="0">
                  <a:pos x="193" y="864"/>
                </a:cxn>
                <a:cxn ang="0">
                  <a:pos x="40" y="976"/>
                </a:cxn>
                <a:cxn ang="0">
                  <a:pos x="285" y="966"/>
                </a:cxn>
                <a:cxn ang="0">
                  <a:pos x="438" y="987"/>
                </a:cxn>
                <a:cxn ang="0">
                  <a:pos x="671" y="854"/>
                </a:cxn>
                <a:cxn ang="0">
                  <a:pos x="967" y="946"/>
                </a:cxn>
                <a:cxn ang="0">
                  <a:pos x="937" y="733"/>
                </a:cxn>
                <a:cxn ang="0">
                  <a:pos x="815" y="834"/>
                </a:cxn>
                <a:cxn ang="0">
                  <a:pos x="753" y="864"/>
                </a:cxn>
                <a:cxn ang="0">
                  <a:pos x="753" y="661"/>
                </a:cxn>
                <a:cxn ang="0">
                  <a:pos x="1141" y="631"/>
                </a:cxn>
                <a:cxn ang="0">
                  <a:pos x="1130" y="762"/>
                </a:cxn>
                <a:cxn ang="0">
                  <a:pos x="1110" y="966"/>
                </a:cxn>
                <a:cxn ang="0">
                  <a:pos x="1243" y="854"/>
                </a:cxn>
                <a:cxn ang="0">
                  <a:pos x="1477" y="915"/>
                </a:cxn>
                <a:cxn ang="0">
                  <a:pos x="1895" y="966"/>
                </a:cxn>
                <a:cxn ang="0">
                  <a:pos x="2017" y="885"/>
                </a:cxn>
              </a:cxnLst>
              <a:rect l="0" t="0" r="r" b="b"/>
              <a:pathLst>
                <a:path w="2017" h="997">
                  <a:moveTo>
                    <a:pt x="2017" y="885"/>
                  </a:moveTo>
                  <a:lnTo>
                    <a:pt x="1884" y="895"/>
                  </a:lnTo>
                  <a:lnTo>
                    <a:pt x="1813" y="874"/>
                  </a:lnTo>
                  <a:lnTo>
                    <a:pt x="1762" y="834"/>
                  </a:lnTo>
                  <a:lnTo>
                    <a:pt x="1721" y="762"/>
                  </a:lnTo>
                  <a:lnTo>
                    <a:pt x="1731" y="722"/>
                  </a:lnTo>
                  <a:lnTo>
                    <a:pt x="1742" y="691"/>
                  </a:lnTo>
                  <a:lnTo>
                    <a:pt x="1711" y="670"/>
                  </a:lnTo>
                  <a:lnTo>
                    <a:pt x="1660" y="670"/>
                  </a:lnTo>
                  <a:lnTo>
                    <a:pt x="1619" y="722"/>
                  </a:lnTo>
                  <a:lnTo>
                    <a:pt x="1619" y="762"/>
                  </a:lnTo>
                  <a:lnTo>
                    <a:pt x="1619" y="803"/>
                  </a:lnTo>
                  <a:lnTo>
                    <a:pt x="1660" y="854"/>
                  </a:lnTo>
                  <a:lnTo>
                    <a:pt x="1711" y="895"/>
                  </a:lnTo>
                  <a:lnTo>
                    <a:pt x="1640" y="915"/>
                  </a:lnTo>
                  <a:lnTo>
                    <a:pt x="1447" y="823"/>
                  </a:lnTo>
                  <a:lnTo>
                    <a:pt x="1415" y="762"/>
                  </a:lnTo>
                  <a:lnTo>
                    <a:pt x="1396" y="661"/>
                  </a:lnTo>
                  <a:lnTo>
                    <a:pt x="1396" y="539"/>
                  </a:lnTo>
                  <a:lnTo>
                    <a:pt x="1406" y="447"/>
                  </a:lnTo>
                  <a:lnTo>
                    <a:pt x="1447" y="366"/>
                  </a:lnTo>
                  <a:lnTo>
                    <a:pt x="1527" y="336"/>
                  </a:lnTo>
                  <a:lnTo>
                    <a:pt x="1599" y="326"/>
                  </a:lnTo>
                  <a:lnTo>
                    <a:pt x="1660" y="366"/>
                  </a:lnTo>
                  <a:lnTo>
                    <a:pt x="1711" y="406"/>
                  </a:lnTo>
                  <a:lnTo>
                    <a:pt x="1711" y="437"/>
                  </a:lnTo>
                  <a:lnTo>
                    <a:pt x="1680" y="447"/>
                  </a:lnTo>
                  <a:lnTo>
                    <a:pt x="1650" y="427"/>
                  </a:lnTo>
                  <a:lnTo>
                    <a:pt x="1599" y="416"/>
                  </a:lnTo>
                  <a:lnTo>
                    <a:pt x="1538" y="437"/>
                  </a:lnTo>
                  <a:lnTo>
                    <a:pt x="1538" y="529"/>
                  </a:lnTo>
                  <a:lnTo>
                    <a:pt x="1569" y="569"/>
                  </a:lnTo>
                  <a:lnTo>
                    <a:pt x="1680" y="590"/>
                  </a:lnTo>
                  <a:lnTo>
                    <a:pt x="1772" y="518"/>
                  </a:lnTo>
                  <a:lnTo>
                    <a:pt x="1782" y="457"/>
                  </a:lnTo>
                  <a:lnTo>
                    <a:pt x="1782" y="387"/>
                  </a:lnTo>
                  <a:lnTo>
                    <a:pt x="1742" y="315"/>
                  </a:lnTo>
                  <a:lnTo>
                    <a:pt x="1691" y="275"/>
                  </a:lnTo>
                  <a:lnTo>
                    <a:pt x="1650" y="264"/>
                  </a:lnTo>
                  <a:lnTo>
                    <a:pt x="1650" y="224"/>
                  </a:lnTo>
                  <a:lnTo>
                    <a:pt x="1691" y="173"/>
                  </a:lnTo>
                  <a:lnTo>
                    <a:pt x="1691" y="92"/>
                  </a:lnTo>
                  <a:lnTo>
                    <a:pt x="1691" y="50"/>
                  </a:lnTo>
                  <a:lnTo>
                    <a:pt x="1619" y="10"/>
                  </a:lnTo>
                  <a:lnTo>
                    <a:pt x="1497" y="0"/>
                  </a:lnTo>
                  <a:lnTo>
                    <a:pt x="1457" y="60"/>
                  </a:lnTo>
                  <a:lnTo>
                    <a:pt x="1447" y="92"/>
                  </a:lnTo>
                  <a:lnTo>
                    <a:pt x="1507" y="173"/>
                  </a:lnTo>
                  <a:lnTo>
                    <a:pt x="1538" y="183"/>
                  </a:lnTo>
                  <a:lnTo>
                    <a:pt x="1569" y="173"/>
                  </a:lnTo>
                  <a:lnTo>
                    <a:pt x="1599" y="162"/>
                  </a:lnTo>
                  <a:lnTo>
                    <a:pt x="1589" y="213"/>
                  </a:lnTo>
                  <a:lnTo>
                    <a:pt x="1507" y="264"/>
                  </a:lnTo>
                  <a:lnTo>
                    <a:pt x="1365" y="356"/>
                  </a:lnTo>
                  <a:lnTo>
                    <a:pt x="1335" y="295"/>
                  </a:lnTo>
                  <a:lnTo>
                    <a:pt x="1294" y="264"/>
                  </a:lnTo>
                  <a:lnTo>
                    <a:pt x="1212" y="254"/>
                  </a:lnTo>
                  <a:lnTo>
                    <a:pt x="1171" y="264"/>
                  </a:lnTo>
                  <a:lnTo>
                    <a:pt x="1110" y="315"/>
                  </a:lnTo>
                  <a:lnTo>
                    <a:pt x="1079" y="366"/>
                  </a:lnTo>
                  <a:lnTo>
                    <a:pt x="1079" y="437"/>
                  </a:lnTo>
                  <a:lnTo>
                    <a:pt x="1120" y="508"/>
                  </a:lnTo>
                  <a:lnTo>
                    <a:pt x="1192" y="518"/>
                  </a:lnTo>
                  <a:lnTo>
                    <a:pt x="1243" y="498"/>
                  </a:lnTo>
                  <a:lnTo>
                    <a:pt x="1253" y="437"/>
                  </a:lnTo>
                  <a:lnTo>
                    <a:pt x="1243" y="416"/>
                  </a:lnTo>
                  <a:lnTo>
                    <a:pt x="1222" y="387"/>
                  </a:lnTo>
                  <a:lnTo>
                    <a:pt x="1212" y="356"/>
                  </a:lnTo>
                  <a:lnTo>
                    <a:pt x="1243" y="356"/>
                  </a:lnTo>
                  <a:lnTo>
                    <a:pt x="1314" y="427"/>
                  </a:lnTo>
                  <a:lnTo>
                    <a:pt x="1314" y="498"/>
                  </a:lnTo>
                  <a:lnTo>
                    <a:pt x="1324" y="680"/>
                  </a:lnTo>
                  <a:lnTo>
                    <a:pt x="1182" y="580"/>
                  </a:lnTo>
                  <a:lnTo>
                    <a:pt x="1059" y="518"/>
                  </a:lnTo>
                  <a:lnTo>
                    <a:pt x="926" y="508"/>
                  </a:lnTo>
                  <a:lnTo>
                    <a:pt x="744" y="580"/>
                  </a:lnTo>
                  <a:lnTo>
                    <a:pt x="652" y="670"/>
                  </a:lnTo>
                  <a:lnTo>
                    <a:pt x="591" y="793"/>
                  </a:lnTo>
                  <a:lnTo>
                    <a:pt x="540" y="874"/>
                  </a:lnTo>
                  <a:lnTo>
                    <a:pt x="479" y="905"/>
                  </a:lnTo>
                  <a:lnTo>
                    <a:pt x="448" y="874"/>
                  </a:lnTo>
                  <a:lnTo>
                    <a:pt x="499" y="854"/>
                  </a:lnTo>
                  <a:lnTo>
                    <a:pt x="489" y="782"/>
                  </a:lnTo>
                  <a:lnTo>
                    <a:pt x="448" y="733"/>
                  </a:lnTo>
                  <a:lnTo>
                    <a:pt x="366" y="753"/>
                  </a:lnTo>
                  <a:lnTo>
                    <a:pt x="325" y="793"/>
                  </a:lnTo>
                  <a:lnTo>
                    <a:pt x="305" y="844"/>
                  </a:lnTo>
                  <a:lnTo>
                    <a:pt x="223" y="844"/>
                  </a:lnTo>
                  <a:lnTo>
                    <a:pt x="193" y="854"/>
                  </a:lnTo>
                  <a:lnTo>
                    <a:pt x="193" y="864"/>
                  </a:lnTo>
                  <a:lnTo>
                    <a:pt x="101" y="915"/>
                  </a:lnTo>
                  <a:lnTo>
                    <a:pt x="0" y="936"/>
                  </a:lnTo>
                  <a:lnTo>
                    <a:pt x="40" y="976"/>
                  </a:lnTo>
                  <a:lnTo>
                    <a:pt x="121" y="976"/>
                  </a:lnTo>
                  <a:lnTo>
                    <a:pt x="183" y="997"/>
                  </a:lnTo>
                  <a:lnTo>
                    <a:pt x="285" y="966"/>
                  </a:lnTo>
                  <a:lnTo>
                    <a:pt x="305" y="956"/>
                  </a:lnTo>
                  <a:lnTo>
                    <a:pt x="366" y="966"/>
                  </a:lnTo>
                  <a:lnTo>
                    <a:pt x="438" y="987"/>
                  </a:lnTo>
                  <a:lnTo>
                    <a:pt x="530" y="946"/>
                  </a:lnTo>
                  <a:lnTo>
                    <a:pt x="642" y="895"/>
                  </a:lnTo>
                  <a:lnTo>
                    <a:pt x="671" y="854"/>
                  </a:lnTo>
                  <a:lnTo>
                    <a:pt x="763" y="946"/>
                  </a:lnTo>
                  <a:lnTo>
                    <a:pt x="896" y="987"/>
                  </a:lnTo>
                  <a:lnTo>
                    <a:pt x="967" y="946"/>
                  </a:lnTo>
                  <a:lnTo>
                    <a:pt x="988" y="874"/>
                  </a:lnTo>
                  <a:lnTo>
                    <a:pt x="988" y="803"/>
                  </a:lnTo>
                  <a:lnTo>
                    <a:pt x="937" y="733"/>
                  </a:lnTo>
                  <a:lnTo>
                    <a:pt x="886" y="733"/>
                  </a:lnTo>
                  <a:lnTo>
                    <a:pt x="815" y="772"/>
                  </a:lnTo>
                  <a:lnTo>
                    <a:pt x="815" y="834"/>
                  </a:lnTo>
                  <a:lnTo>
                    <a:pt x="845" y="874"/>
                  </a:lnTo>
                  <a:lnTo>
                    <a:pt x="825" y="905"/>
                  </a:lnTo>
                  <a:lnTo>
                    <a:pt x="753" y="864"/>
                  </a:lnTo>
                  <a:lnTo>
                    <a:pt x="734" y="803"/>
                  </a:lnTo>
                  <a:lnTo>
                    <a:pt x="734" y="762"/>
                  </a:lnTo>
                  <a:lnTo>
                    <a:pt x="753" y="661"/>
                  </a:lnTo>
                  <a:lnTo>
                    <a:pt x="875" y="600"/>
                  </a:lnTo>
                  <a:lnTo>
                    <a:pt x="1049" y="600"/>
                  </a:lnTo>
                  <a:lnTo>
                    <a:pt x="1141" y="631"/>
                  </a:lnTo>
                  <a:lnTo>
                    <a:pt x="1314" y="753"/>
                  </a:lnTo>
                  <a:lnTo>
                    <a:pt x="1212" y="743"/>
                  </a:lnTo>
                  <a:lnTo>
                    <a:pt x="1130" y="762"/>
                  </a:lnTo>
                  <a:lnTo>
                    <a:pt x="1090" y="823"/>
                  </a:lnTo>
                  <a:lnTo>
                    <a:pt x="1079" y="915"/>
                  </a:lnTo>
                  <a:lnTo>
                    <a:pt x="1110" y="966"/>
                  </a:lnTo>
                  <a:lnTo>
                    <a:pt x="1202" y="976"/>
                  </a:lnTo>
                  <a:lnTo>
                    <a:pt x="1202" y="905"/>
                  </a:lnTo>
                  <a:lnTo>
                    <a:pt x="1243" y="854"/>
                  </a:lnTo>
                  <a:lnTo>
                    <a:pt x="1314" y="844"/>
                  </a:lnTo>
                  <a:lnTo>
                    <a:pt x="1355" y="844"/>
                  </a:lnTo>
                  <a:lnTo>
                    <a:pt x="1477" y="915"/>
                  </a:lnTo>
                  <a:lnTo>
                    <a:pt x="1650" y="987"/>
                  </a:lnTo>
                  <a:lnTo>
                    <a:pt x="1772" y="987"/>
                  </a:lnTo>
                  <a:lnTo>
                    <a:pt x="1895" y="966"/>
                  </a:lnTo>
                  <a:lnTo>
                    <a:pt x="2017" y="925"/>
                  </a:lnTo>
                  <a:lnTo>
                    <a:pt x="2017" y="925"/>
                  </a:lnTo>
                  <a:lnTo>
                    <a:pt x="2017" y="885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3" name="Freeform 169"/>
            <p:cNvSpPr>
              <a:spLocks noChangeAspect="1"/>
            </p:cNvSpPr>
            <p:nvPr/>
          </p:nvSpPr>
          <p:spPr bwMode="auto">
            <a:xfrm>
              <a:off x="1425" y="1925"/>
              <a:ext cx="170" cy="258"/>
            </a:xfrm>
            <a:custGeom>
              <a:avLst/>
              <a:gdLst/>
              <a:ahLst/>
              <a:cxnLst>
                <a:cxn ang="0">
                  <a:pos x="512" y="386"/>
                </a:cxn>
                <a:cxn ang="0">
                  <a:pos x="506" y="308"/>
                </a:cxn>
                <a:cxn ang="0">
                  <a:pos x="492" y="236"/>
                </a:cxn>
                <a:cxn ang="0">
                  <a:pos x="437" y="113"/>
                </a:cxn>
                <a:cxn ang="0">
                  <a:pos x="356" y="30"/>
                </a:cxn>
                <a:cxn ang="0">
                  <a:pos x="307" y="8"/>
                </a:cxn>
                <a:cxn ang="0">
                  <a:pos x="256" y="0"/>
                </a:cxn>
                <a:cxn ang="0">
                  <a:pos x="155" y="30"/>
                </a:cxn>
                <a:cxn ang="0">
                  <a:pos x="74" y="113"/>
                </a:cxn>
                <a:cxn ang="0">
                  <a:pos x="19" y="236"/>
                </a:cxn>
                <a:cxn ang="0">
                  <a:pos x="0" y="386"/>
                </a:cxn>
                <a:cxn ang="0">
                  <a:pos x="19" y="536"/>
                </a:cxn>
                <a:cxn ang="0">
                  <a:pos x="74" y="659"/>
                </a:cxn>
                <a:cxn ang="0">
                  <a:pos x="155" y="741"/>
                </a:cxn>
                <a:cxn ang="0">
                  <a:pos x="256" y="772"/>
                </a:cxn>
                <a:cxn ang="0">
                  <a:pos x="307" y="764"/>
                </a:cxn>
                <a:cxn ang="0">
                  <a:pos x="356" y="741"/>
                </a:cxn>
                <a:cxn ang="0">
                  <a:pos x="437" y="659"/>
                </a:cxn>
                <a:cxn ang="0">
                  <a:pos x="492" y="536"/>
                </a:cxn>
                <a:cxn ang="0">
                  <a:pos x="512" y="386"/>
                </a:cxn>
              </a:cxnLst>
              <a:rect l="0" t="0" r="r" b="b"/>
              <a:pathLst>
                <a:path w="512" h="772">
                  <a:moveTo>
                    <a:pt x="512" y="386"/>
                  </a:moveTo>
                  <a:lnTo>
                    <a:pt x="506" y="308"/>
                  </a:lnTo>
                  <a:lnTo>
                    <a:pt x="492" y="236"/>
                  </a:lnTo>
                  <a:lnTo>
                    <a:pt x="437" y="113"/>
                  </a:lnTo>
                  <a:lnTo>
                    <a:pt x="356" y="30"/>
                  </a:lnTo>
                  <a:lnTo>
                    <a:pt x="307" y="8"/>
                  </a:lnTo>
                  <a:lnTo>
                    <a:pt x="256" y="0"/>
                  </a:lnTo>
                  <a:lnTo>
                    <a:pt x="155" y="30"/>
                  </a:lnTo>
                  <a:lnTo>
                    <a:pt x="74" y="113"/>
                  </a:lnTo>
                  <a:lnTo>
                    <a:pt x="19" y="236"/>
                  </a:lnTo>
                  <a:lnTo>
                    <a:pt x="0" y="386"/>
                  </a:lnTo>
                  <a:lnTo>
                    <a:pt x="19" y="536"/>
                  </a:lnTo>
                  <a:lnTo>
                    <a:pt x="74" y="659"/>
                  </a:lnTo>
                  <a:lnTo>
                    <a:pt x="155" y="741"/>
                  </a:lnTo>
                  <a:lnTo>
                    <a:pt x="256" y="772"/>
                  </a:lnTo>
                  <a:lnTo>
                    <a:pt x="307" y="764"/>
                  </a:lnTo>
                  <a:lnTo>
                    <a:pt x="356" y="741"/>
                  </a:lnTo>
                  <a:lnTo>
                    <a:pt x="437" y="659"/>
                  </a:lnTo>
                  <a:lnTo>
                    <a:pt x="492" y="536"/>
                  </a:lnTo>
                  <a:lnTo>
                    <a:pt x="512" y="386"/>
                  </a:lnTo>
                  <a:close/>
                </a:path>
              </a:pathLst>
            </a:custGeom>
            <a:solidFill>
              <a:srgbClr val="CC6600"/>
            </a:solidFill>
            <a:ln w="0" cap="flat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4" name="Freeform 170"/>
            <p:cNvSpPr>
              <a:spLocks noChangeAspect="1"/>
            </p:cNvSpPr>
            <p:nvPr/>
          </p:nvSpPr>
          <p:spPr bwMode="auto">
            <a:xfrm>
              <a:off x="1395" y="1684"/>
              <a:ext cx="325" cy="591"/>
            </a:xfrm>
            <a:custGeom>
              <a:avLst/>
              <a:gdLst/>
              <a:ahLst/>
              <a:cxnLst>
                <a:cxn ang="0">
                  <a:pos x="977" y="887"/>
                </a:cxn>
                <a:cxn ang="0">
                  <a:pos x="966" y="707"/>
                </a:cxn>
                <a:cxn ang="0">
                  <a:pos x="938" y="541"/>
                </a:cxn>
                <a:cxn ang="0">
                  <a:pos x="893" y="391"/>
                </a:cxn>
                <a:cxn ang="0">
                  <a:pos x="834" y="259"/>
                </a:cxn>
                <a:cxn ang="0">
                  <a:pos x="761" y="151"/>
                </a:cxn>
                <a:cxn ang="0">
                  <a:pos x="678" y="69"/>
                </a:cxn>
                <a:cxn ang="0">
                  <a:pos x="587" y="17"/>
                </a:cxn>
                <a:cxn ang="0">
                  <a:pos x="489" y="0"/>
                </a:cxn>
                <a:cxn ang="0">
                  <a:pos x="390" y="17"/>
                </a:cxn>
                <a:cxn ang="0">
                  <a:pos x="298" y="69"/>
                </a:cxn>
                <a:cxn ang="0">
                  <a:pos x="215" y="151"/>
                </a:cxn>
                <a:cxn ang="0">
                  <a:pos x="144" y="259"/>
                </a:cxn>
                <a:cxn ang="0">
                  <a:pos x="84" y="391"/>
                </a:cxn>
                <a:cxn ang="0">
                  <a:pos x="38" y="541"/>
                </a:cxn>
                <a:cxn ang="0">
                  <a:pos x="10" y="707"/>
                </a:cxn>
                <a:cxn ang="0">
                  <a:pos x="0" y="887"/>
                </a:cxn>
                <a:cxn ang="0">
                  <a:pos x="10" y="1066"/>
                </a:cxn>
                <a:cxn ang="0">
                  <a:pos x="38" y="1232"/>
                </a:cxn>
                <a:cxn ang="0">
                  <a:pos x="84" y="1382"/>
                </a:cxn>
                <a:cxn ang="0">
                  <a:pos x="144" y="1514"/>
                </a:cxn>
                <a:cxn ang="0">
                  <a:pos x="215" y="1622"/>
                </a:cxn>
                <a:cxn ang="0">
                  <a:pos x="298" y="1704"/>
                </a:cxn>
                <a:cxn ang="0">
                  <a:pos x="390" y="1755"/>
                </a:cxn>
                <a:cxn ang="0">
                  <a:pos x="489" y="1774"/>
                </a:cxn>
                <a:cxn ang="0">
                  <a:pos x="587" y="1755"/>
                </a:cxn>
                <a:cxn ang="0">
                  <a:pos x="678" y="1704"/>
                </a:cxn>
                <a:cxn ang="0">
                  <a:pos x="761" y="1622"/>
                </a:cxn>
                <a:cxn ang="0">
                  <a:pos x="834" y="1514"/>
                </a:cxn>
                <a:cxn ang="0">
                  <a:pos x="893" y="1382"/>
                </a:cxn>
                <a:cxn ang="0">
                  <a:pos x="938" y="1232"/>
                </a:cxn>
                <a:cxn ang="0">
                  <a:pos x="966" y="1066"/>
                </a:cxn>
                <a:cxn ang="0">
                  <a:pos x="977" y="887"/>
                </a:cxn>
              </a:cxnLst>
              <a:rect l="0" t="0" r="r" b="b"/>
              <a:pathLst>
                <a:path w="977" h="1774">
                  <a:moveTo>
                    <a:pt x="977" y="887"/>
                  </a:moveTo>
                  <a:lnTo>
                    <a:pt x="966" y="707"/>
                  </a:lnTo>
                  <a:lnTo>
                    <a:pt x="938" y="541"/>
                  </a:lnTo>
                  <a:lnTo>
                    <a:pt x="893" y="391"/>
                  </a:lnTo>
                  <a:lnTo>
                    <a:pt x="834" y="259"/>
                  </a:lnTo>
                  <a:lnTo>
                    <a:pt x="761" y="151"/>
                  </a:lnTo>
                  <a:lnTo>
                    <a:pt x="678" y="69"/>
                  </a:lnTo>
                  <a:lnTo>
                    <a:pt x="587" y="17"/>
                  </a:lnTo>
                  <a:lnTo>
                    <a:pt x="489" y="0"/>
                  </a:lnTo>
                  <a:lnTo>
                    <a:pt x="390" y="17"/>
                  </a:lnTo>
                  <a:lnTo>
                    <a:pt x="298" y="69"/>
                  </a:lnTo>
                  <a:lnTo>
                    <a:pt x="215" y="151"/>
                  </a:lnTo>
                  <a:lnTo>
                    <a:pt x="144" y="259"/>
                  </a:lnTo>
                  <a:lnTo>
                    <a:pt x="84" y="391"/>
                  </a:lnTo>
                  <a:lnTo>
                    <a:pt x="38" y="541"/>
                  </a:lnTo>
                  <a:lnTo>
                    <a:pt x="10" y="707"/>
                  </a:lnTo>
                  <a:lnTo>
                    <a:pt x="0" y="887"/>
                  </a:lnTo>
                  <a:lnTo>
                    <a:pt x="10" y="1066"/>
                  </a:lnTo>
                  <a:lnTo>
                    <a:pt x="38" y="1232"/>
                  </a:lnTo>
                  <a:lnTo>
                    <a:pt x="84" y="1382"/>
                  </a:lnTo>
                  <a:lnTo>
                    <a:pt x="144" y="1514"/>
                  </a:lnTo>
                  <a:lnTo>
                    <a:pt x="215" y="1622"/>
                  </a:lnTo>
                  <a:lnTo>
                    <a:pt x="298" y="1704"/>
                  </a:lnTo>
                  <a:lnTo>
                    <a:pt x="390" y="1755"/>
                  </a:lnTo>
                  <a:lnTo>
                    <a:pt x="489" y="1774"/>
                  </a:lnTo>
                  <a:lnTo>
                    <a:pt x="587" y="1755"/>
                  </a:lnTo>
                  <a:lnTo>
                    <a:pt x="678" y="1704"/>
                  </a:lnTo>
                  <a:lnTo>
                    <a:pt x="761" y="1622"/>
                  </a:lnTo>
                  <a:lnTo>
                    <a:pt x="834" y="1514"/>
                  </a:lnTo>
                  <a:lnTo>
                    <a:pt x="893" y="1382"/>
                  </a:lnTo>
                  <a:lnTo>
                    <a:pt x="938" y="1232"/>
                  </a:lnTo>
                  <a:lnTo>
                    <a:pt x="966" y="1066"/>
                  </a:lnTo>
                  <a:lnTo>
                    <a:pt x="977" y="887"/>
                  </a:lnTo>
                  <a:close/>
                </a:path>
              </a:pathLst>
            </a:custGeom>
            <a:solidFill>
              <a:schemeClr val="bg1"/>
            </a:solidFill>
            <a:ln w="20638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5" name="Freeform 171"/>
            <p:cNvSpPr>
              <a:spLocks noChangeAspect="1"/>
            </p:cNvSpPr>
            <p:nvPr/>
          </p:nvSpPr>
          <p:spPr bwMode="auto">
            <a:xfrm>
              <a:off x="1467" y="1763"/>
              <a:ext cx="195" cy="414"/>
            </a:xfrm>
            <a:custGeom>
              <a:avLst/>
              <a:gdLst/>
              <a:ahLst/>
              <a:cxnLst>
                <a:cxn ang="0">
                  <a:pos x="585" y="621"/>
                </a:cxn>
                <a:cxn ang="0">
                  <a:pos x="579" y="495"/>
                </a:cxn>
                <a:cxn ang="0">
                  <a:pos x="562" y="379"/>
                </a:cxn>
                <a:cxn ang="0">
                  <a:pos x="535" y="274"/>
                </a:cxn>
                <a:cxn ang="0">
                  <a:pos x="499" y="181"/>
                </a:cxn>
                <a:cxn ang="0">
                  <a:pos x="456" y="105"/>
                </a:cxn>
                <a:cxn ang="0">
                  <a:pos x="406" y="49"/>
                </a:cxn>
                <a:cxn ang="0">
                  <a:pos x="352" y="12"/>
                </a:cxn>
                <a:cxn ang="0">
                  <a:pos x="293" y="0"/>
                </a:cxn>
                <a:cxn ang="0">
                  <a:pos x="233" y="12"/>
                </a:cxn>
                <a:cxn ang="0">
                  <a:pos x="178" y="49"/>
                </a:cxn>
                <a:cxn ang="0">
                  <a:pos x="129" y="105"/>
                </a:cxn>
                <a:cxn ang="0">
                  <a:pos x="85" y="181"/>
                </a:cxn>
                <a:cxn ang="0">
                  <a:pos x="50" y="274"/>
                </a:cxn>
                <a:cxn ang="0">
                  <a:pos x="22" y="379"/>
                </a:cxn>
                <a:cxn ang="0">
                  <a:pos x="5" y="495"/>
                </a:cxn>
                <a:cxn ang="0">
                  <a:pos x="0" y="621"/>
                </a:cxn>
                <a:cxn ang="0">
                  <a:pos x="5" y="745"/>
                </a:cxn>
                <a:cxn ang="0">
                  <a:pos x="22" y="861"/>
                </a:cxn>
                <a:cxn ang="0">
                  <a:pos x="50" y="967"/>
                </a:cxn>
                <a:cxn ang="0">
                  <a:pos x="85" y="1059"/>
                </a:cxn>
                <a:cxn ang="0">
                  <a:pos x="129" y="1135"/>
                </a:cxn>
                <a:cxn ang="0">
                  <a:pos x="178" y="1192"/>
                </a:cxn>
                <a:cxn ang="0">
                  <a:pos x="233" y="1228"/>
                </a:cxn>
                <a:cxn ang="0">
                  <a:pos x="293" y="1241"/>
                </a:cxn>
                <a:cxn ang="0">
                  <a:pos x="352" y="1228"/>
                </a:cxn>
                <a:cxn ang="0">
                  <a:pos x="406" y="1192"/>
                </a:cxn>
                <a:cxn ang="0">
                  <a:pos x="456" y="1135"/>
                </a:cxn>
                <a:cxn ang="0">
                  <a:pos x="499" y="1059"/>
                </a:cxn>
                <a:cxn ang="0">
                  <a:pos x="535" y="967"/>
                </a:cxn>
                <a:cxn ang="0">
                  <a:pos x="562" y="861"/>
                </a:cxn>
                <a:cxn ang="0">
                  <a:pos x="579" y="745"/>
                </a:cxn>
                <a:cxn ang="0">
                  <a:pos x="585" y="621"/>
                </a:cxn>
              </a:cxnLst>
              <a:rect l="0" t="0" r="r" b="b"/>
              <a:pathLst>
                <a:path w="585" h="1241">
                  <a:moveTo>
                    <a:pt x="585" y="621"/>
                  </a:moveTo>
                  <a:lnTo>
                    <a:pt x="579" y="495"/>
                  </a:lnTo>
                  <a:lnTo>
                    <a:pt x="562" y="379"/>
                  </a:lnTo>
                  <a:lnTo>
                    <a:pt x="535" y="274"/>
                  </a:lnTo>
                  <a:lnTo>
                    <a:pt x="499" y="181"/>
                  </a:lnTo>
                  <a:lnTo>
                    <a:pt x="456" y="105"/>
                  </a:lnTo>
                  <a:lnTo>
                    <a:pt x="406" y="49"/>
                  </a:lnTo>
                  <a:lnTo>
                    <a:pt x="352" y="12"/>
                  </a:lnTo>
                  <a:lnTo>
                    <a:pt x="293" y="0"/>
                  </a:lnTo>
                  <a:lnTo>
                    <a:pt x="233" y="12"/>
                  </a:lnTo>
                  <a:lnTo>
                    <a:pt x="178" y="49"/>
                  </a:lnTo>
                  <a:lnTo>
                    <a:pt x="129" y="105"/>
                  </a:lnTo>
                  <a:lnTo>
                    <a:pt x="85" y="181"/>
                  </a:lnTo>
                  <a:lnTo>
                    <a:pt x="50" y="274"/>
                  </a:lnTo>
                  <a:lnTo>
                    <a:pt x="22" y="379"/>
                  </a:lnTo>
                  <a:lnTo>
                    <a:pt x="5" y="495"/>
                  </a:lnTo>
                  <a:lnTo>
                    <a:pt x="0" y="621"/>
                  </a:lnTo>
                  <a:lnTo>
                    <a:pt x="5" y="745"/>
                  </a:lnTo>
                  <a:lnTo>
                    <a:pt x="22" y="861"/>
                  </a:lnTo>
                  <a:lnTo>
                    <a:pt x="50" y="967"/>
                  </a:lnTo>
                  <a:lnTo>
                    <a:pt x="85" y="1059"/>
                  </a:lnTo>
                  <a:lnTo>
                    <a:pt x="129" y="1135"/>
                  </a:lnTo>
                  <a:lnTo>
                    <a:pt x="178" y="1192"/>
                  </a:lnTo>
                  <a:lnTo>
                    <a:pt x="233" y="1228"/>
                  </a:lnTo>
                  <a:lnTo>
                    <a:pt x="293" y="1241"/>
                  </a:lnTo>
                  <a:lnTo>
                    <a:pt x="352" y="1228"/>
                  </a:lnTo>
                  <a:lnTo>
                    <a:pt x="406" y="1192"/>
                  </a:lnTo>
                  <a:lnTo>
                    <a:pt x="456" y="1135"/>
                  </a:lnTo>
                  <a:lnTo>
                    <a:pt x="499" y="1059"/>
                  </a:lnTo>
                  <a:lnTo>
                    <a:pt x="535" y="967"/>
                  </a:lnTo>
                  <a:lnTo>
                    <a:pt x="562" y="861"/>
                  </a:lnTo>
                  <a:lnTo>
                    <a:pt x="579" y="745"/>
                  </a:lnTo>
                  <a:lnTo>
                    <a:pt x="585" y="621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6" name="Freeform 172"/>
            <p:cNvSpPr>
              <a:spLocks noChangeAspect="1"/>
            </p:cNvSpPr>
            <p:nvPr/>
          </p:nvSpPr>
          <p:spPr bwMode="auto">
            <a:xfrm>
              <a:off x="1013" y="1698"/>
              <a:ext cx="320" cy="58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0" y="902"/>
                </a:cxn>
                <a:cxn ang="0">
                  <a:pos x="320" y="902"/>
                </a:cxn>
                <a:cxn ang="0">
                  <a:pos x="376" y="751"/>
                </a:cxn>
                <a:cxn ang="0">
                  <a:pos x="432" y="732"/>
                </a:cxn>
                <a:cxn ang="0">
                  <a:pos x="545" y="714"/>
                </a:cxn>
                <a:cxn ang="0">
                  <a:pos x="621" y="827"/>
                </a:cxn>
                <a:cxn ang="0">
                  <a:pos x="695" y="977"/>
                </a:cxn>
                <a:cxn ang="0">
                  <a:pos x="695" y="1109"/>
                </a:cxn>
                <a:cxn ang="0">
                  <a:pos x="695" y="1353"/>
                </a:cxn>
                <a:cxn ang="0">
                  <a:pos x="602" y="1466"/>
                </a:cxn>
                <a:cxn ang="0">
                  <a:pos x="545" y="1541"/>
                </a:cxn>
                <a:cxn ang="0">
                  <a:pos x="358" y="1541"/>
                </a:cxn>
                <a:cxn ang="0">
                  <a:pos x="244" y="1503"/>
                </a:cxn>
                <a:cxn ang="0">
                  <a:pos x="150" y="1372"/>
                </a:cxn>
                <a:cxn ang="0">
                  <a:pos x="282" y="1372"/>
                </a:cxn>
                <a:cxn ang="0">
                  <a:pos x="358" y="1334"/>
                </a:cxn>
                <a:cxn ang="0">
                  <a:pos x="394" y="1259"/>
                </a:cxn>
                <a:cxn ang="0">
                  <a:pos x="358" y="1165"/>
                </a:cxn>
                <a:cxn ang="0">
                  <a:pos x="263" y="1147"/>
                </a:cxn>
                <a:cxn ang="0">
                  <a:pos x="76" y="1147"/>
                </a:cxn>
                <a:cxn ang="0">
                  <a:pos x="0" y="1297"/>
                </a:cxn>
                <a:cxn ang="0">
                  <a:pos x="0" y="1485"/>
                </a:cxn>
                <a:cxn ang="0">
                  <a:pos x="112" y="1636"/>
                </a:cxn>
                <a:cxn ang="0">
                  <a:pos x="244" y="1729"/>
                </a:cxn>
                <a:cxn ang="0">
                  <a:pos x="413" y="1748"/>
                </a:cxn>
                <a:cxn ang="0">
                  <a:pos x="583" y="1748"/>
                </a:cxn>
                <a:cxn ang="0">
                  <a:pos x="752" y="1672"/>
                </a:cxn>
                <a:cxn ang="0">
                  <a:pos x="902" y="1503"/>
                </a:cxn>
                <a:cxn ang="0">
                  <a:pos x="959" y="1297"/>
                </a:cxn>
                <a:cxn ang="0">
                  <a:pos x="959" y="1090"/>
                </a:cxn>
                <a:cxn ang="0">
                  <a:pos x="959" y="883"/>
                </a:cxn>
                <a:cxn ang="0">
                  <a:pos x="846" y="714"/>
                </a:cxn>
                <a:cxn ang="0">
                  <a:pos x="695" y="525"/>
                </a:cxn>
                <a:cxn ang="0">
                  <a:pos x="602" y="525"/>
                </a:cxn>
                <a:cxn ang="0">
                  <a:pos x="470" y="489"/>
                </a:cxn>
                <a:cxn ang="0">
                  <a:pos x="320" y="525"/>
                </a:cxn>
                <a:cxn ang="0">
                  <a:pos x="339" y="206"/>
                </a:cxn>
                <a:cxn ang="0">
                  <a:pos x="602" y="187"/>
                </a:cxn>
                <a:cxn ang="0">
                  <a:pos x="695" y="168"/>
                </a:cxn>
                <a:cxn ang="0">
                  <a:pos x="771" y="74"/>
                </a:cxn>
                <a:cxn ang="0">
                  <a:pos x="714" y="0"/>
                </a:cxn>
                <a:cxn ang="0">
                  <a:pos x="714" y="0"/>
                </a:cxn>
                <a:cxn ang="0">
                  <a:pos x="150" y="0"/>
                </a:cxn>
              </a:cxnLst>
              <a:rect l="0" t="0" r="r" b="b"/>
              <a:pathLst>
                <a:path w="959" h="1748">
                  <a:moveTo>
                    <a:pt x="150" y="0"/>
                  </a:moveTo>
                  <a:lnTo>
                    <a:pt x="150" y="902"/>
                  </a:lnTo>
                  <a:lnTo>
                    <a:pt x="320" y="902"/>
                  </a:lnTo>
                  <a:lnTo>
                    <a:pt x="376" y="751"/>
                  </a:lnTo>
                  <a:lnTo>
                    <a:pt x="432" y="732"/>
                  </a:lnTo>
                  <a:lnTo>
                    <a:pt x="545" y="714"/>
                  </a:lnTo>
                  <a:lnTo>
                    <a:pt x="621" y="827"/>
                  </a:lnTo>
                  <a:lnTo>
                    <a:pt x="695" y="977"/>
                  </a:lnTo>
                  <a:lnTo>
                    <a:pt x="695" y="1109"/>
                  </a:lnTo>
                  <a:lnTo>
                    <a:pt x="695" y="1353"/>
                  </a:lnTo>
                  <a:lnTo>
                    <a:pt x="602" y="1466"/>
                  </a:lnTo>
                  <a:lnTo>
                    <a:pt x="545" y="1541"/>
                  </a:lnTo>
                  <a:lnTo>
                    <a:pt x="358" y="1541"/>
                  </a:lnTo>
                  <a:lnTo>
                    <a:pt x="244" y="1503"/>
                  </a:lnTo>
                  <a:lnTo>
                    <a:pt x="150" y="1372"/>
                  </a:lnTo>
                  <a:lnTo>
                    <a:pt x="282" y="1372"/>
                  </a:lnTo>
                  <a:lnTo>
                    <a:pt x="358" y="1334"/>
                  </a:lnTo>
                  <a:lnTo>
                    <a:pt x="394" y="1259"/>
                  </a:lnTo>
                  <a:lnTo>
                    <a:pt x="358" y="1165"/>
                  </a:lnTo>
                  <a:lnTo>
                    <a:pt x="263" y="1147"/>
                  </a:lnTo>
                  <a:lnTo>
                    <a:pt x="76" y="1147"/>
                  </a:lnTo>
                  <a:lnTo>
                    <a:pt x="0" y="1297"/>
                  </a:lnTo>
                  <a:lnTo>
                    <a:pt x="0" y="1485"/>
                  </a:lnTo>
                  <a:lnTo>
                    <a:pt x="112" y="1636"/>
                  </a:lnTo>
                  <a:lnTo>
                    <a:pt x="244" y="1729"/>
                  </a:lnTo>
                  <a:lnTo>
                    <a:pt x="413" y="1748"/>
                  </a:lnTo>
                  <a:lnTo>
                    <a:pt x="583" y="1748"/>
                  </a:lnTo>
                  <a:lnTo>
                    <a:pt x="752" y="1672"/>
                  </a:lnTo>
                  <a:lnTo>
                    <a:pt x="902" y="1503"/>
                  </a:lnTo>
                  <a:lnTo>
                    <a:pt x="959" y="1297"/>
                  </a:lnTo>
                  <a:lnTo>
                    <a:pt x="959" y="1090"/>
                  </a:lnTo>
                  <a:lnTo>
                    <a:pt x="959" y="883"/>
                  </a:lnTo>
                  <a:lnTo>
                    <a:pt x="846" y="714"/>
                  </a:lnTo>
                  <a:lnTo>
                    <a:pt x="695" y="525"/>
                  </a:lnTo>
                  <a:lnTo>
                    <a:pt x="602" y="525"/>
                  </a:lnTo>
                  <a:lnTo>
                    <a:pt x="470" y="489"/>
                  </a:lnTo>
                  <a:lnTo>
                    <a:pt x="320" y="525"/>
                  </a:lnTo>
                  <a:lnTo>
                    <a:pt x="339" y="206"/>
                  </a:lnTo>
                  <a:lnTo>
                    <a:pt x="602" y="187"/>
                  </a:lnTo>
                  <a:lnTo>
                    <a:pt x="695" y="168"/>
                  </a:lnTo>
                  <a:lnTo>
                    <a:pt x="771" y="74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bg1"/>
            </a:solidFill>
            <a:ln w="20638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7" name="Freeform 173"/>
            <p:cNvSpPr>
              <a:spLocks noChangeAspect="1"/>
            </p:cNvSpPr>
            <p:nvPr/>
          </p:nvSpPr>
          <p:spPr bwMode="auto">
            <a:xfrm rot="-567393">
              <a:off x="1874" y="2727"/>
              <a:ext cx="163" cy="181"/>
            </a:xfrm>
            <a:custGeom>
              <a:avLst/>
              <a:gdLst/>
              <a:ahLst/>
              <a:cxnLst>
                <a:cxn ang="0">
                  <a:pos x="633" y="174"/>
                </a:cxn>
                <a:cxn ang="0">
                  <a:pos x="570" y="110"/>
                </a:cxn>
                <a:cxn ang="0">
                  <a:pos x="499" y="61"/>
                </a:cxn>
                <a:cxn ang="0">
                  <a:pos x="353" y="2"/>
                </a:cxn>
                <a:cxn ang="0">
                  <a:pos x="211" y="0"/>
                </a:cxn>
                <a:cxn ang="0">
                  <a:pos x="148" y="21"/>
                </a:cxn>
                <a:cxn ang="0">
                  <a:pos x="93" y="58"/>
                </a:cxn>
                <a:cxn ang="0">
                  <a:pos x="47" y="109"/>
                </a:cxn>
                <a:cxn ang="0">
                  <a:pos x="17" y="168"/>
                </a:cxn>
                <a:cxn ang="0">
                  <a:pos x="0" y="310"/>
                </a:cxn>
                <a:cxn ang="0">
                  <a:pos x="39" y="462"/>
                </a:cxn>
                <a:cxn ang="0">
                  <a:pos x="79" y="538"/>
                </a:cxn>
                <a:cxn ang="0">
                  <a:pos x="134" y="608"/>
                </a:cxn>
                <a:cxn ang="0">
                  <a:pos x="196" y="672"/>
                </a:cxn>
                <a:cxn ang="0">
                  <a:pos x="265" y="721"/>
                </a:cxn>
                <a:cxn ang="0">
                  <a:pos x="411" y="780"/>
                </a:cxn>
                <a:cxn ang="0">
                  <a:pos x="554" y="782"/>
                </a:cxn>
                <a:cxn ang="0">
                  <a:pos x="618" y="761"/>
                </a:cxn>
                <a:cxn ang="0">
                  <a:pos x="674" y="724"/>
                </a:cxn>
                <a:cxn ang="0">
                  <a:pos x="718" y="673"/>
                </a:cxn>
                <a:cxn ang="0">
                  <a:pos x="747" y="614"/>
                </a:cxn>
                <a:cxn ang="0">
                  <a:pos x="765" y="472"/>
                </a:cxn>
                <a:cxn ang="0">
                  <a:pos x="727" y="319"/>
                </a:cxn>
                <a:cxn ang="0">
                  <a:pos x="685" y="244"/>
                </a:cxn>
                <a:cxn ang="0">
                  <a:pos x="633" y="174"/>
                </a:cxn>
              </a:cxnLst>
              <a:rect l="0" t="0" r="r" b="b"/>
              <a:pathLst>
                <a:path w="765" h="782">
                  <a:moveTo>
                    <a:pt x="633" y="174"/>
                  </a:moveTo>
                  <a:lnTo>
                    <a:pt x="570" y="110"/>
                  </a:lnTo>
                  <a:lnTo>
                    <a:pt x="499" y="61"/>
                  </a:lnTo>
                  <a:lnTo>
                    <a:pt x="353" y="2"/>
                  </a:lnTo>
                  <a:lnTo>
                    <a:pt x="211" y="0"/>
                  </a:lnTo>
                  <a:lnTo>
                    <a:pt x="148" y="21"/>
                  </a:lnTo>
                  <a:lnTo>
                    <a:pt x="93" y="58"/>
                  </a:lnTo>
                  <a:lnTo>
                    <a:pt x="47" y="109"/>
                  </a:lnTo>
                  <a:lnTo>
                    <a:pt x="17" y="168"/>
                  </a:lnTo>
                  <a:lnTo>
                    <a:pt x="0" y="310"/>
                  </a:lnTo>
                  <a:lnTo>
                    <a:pt x="39" y="462"/>
                  </a:lnTo>
                  <a:lnTo>
                    <a:pt x="79" y="538"/>
                  </a:lnTo>
                  <a:lnTo>
                    <a:pt x="134" y="608"/>
                  </a:lnTo>
                  <a:lnTo>
                    <a:pt x="196" y="672"/>
                  </a:lnTo>
                  <a:lnTo>
                    <a:pt x="265" y="721"/>
                  </a:lnTo>
                  <a:lnTo>
                    <a:pt x="411" y="780"/>
                  </a:lnTo>
                  <a:lnTo>
                    <a:pt x="554" y="782"/>
                  </a:lnTo>
                  <a:lnTo>
                    <a:pt x="618" y="761"/>
                  </a:lnTo>
                  <a:lnTo>
                    <a:pt x="674" y="724"/>
                  </a:lnTo>
                  <a:lnTo>
                    <a:pt x="718" y="673"/>
                  </a:lnTo>
                  <a:lnTo>
                    <a:pt x="747" y="614"/>
                  </a:lnTo>
                  <a:lnTo>
                    <a:pt x="765" y="472"/>
                  </a:lnTo>
                  <a:lnTo>
                    <a:pt x="727" y="319"/>
                  </a:lnTo>
                  <a:lnTo>
                    <a:pt x="685" y="244"/>
                  </a:lnTo>
                  <a:lnTo>
                    <a:pt x="633" y="174"/>
                  </a:lnTo>
                  <a:close/>
                </a:path>
              </a:pathLst>
            </a:cu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8" name="Freeform 174"/>
            <p:cNvSpPr>
              <a:spLocks noChangeAspect="1"/>
            </p:cNvSpPr>
            <p:nvPr/>
          </p:nvSpPr>
          <p:spPr bwMode="auto">
            <a:xfrm rot="-567393">
              <a:off x="1903" y="2760"/>
              <a:ext cx="100" cy="101"/>
            </a:xfrm>
            <a:custGeom>
              <a:avLst/>
              <a:gdLst/>
              <a:ahLst/>
              <a:cxnLst>
                <a:cxn ang="0">
                  <a:pos x="336" y="108"/>
                </a:cxn>
                <a:cxn ang="0">
                  <a:pos x="242" y="42"/>
                </a:cxn>
                <a:cxn ang="0">
                  <a:pos x="153" y="6"/>
                </a:cxn>
                <a:cxn ang="0">
                  <a:pos x="76" y="0"/>
                </a:cxn>
                <a:cxn ang="0">
                  <a:pos x="22" y="29"/>
                </a:cxn>
                <a:cxn ang="0">
                  <a:pos x="0" y="86"/>
                </a:cxn>
                <a:cxn ang="0">
                  <a:pos x="16" y="162"/>
                </a:cxn>
                <a:cxn ang="0">
                  <a:pos x="63" y="246"/>
                </a:cxn>
                <a:cxn ang="0">
                  <a:pos x="140" y="328"/>
                </a:cxn>
                <a:cxn ang="0">
                  <a:pos x="233" y="395"/>
                </a:cxn>
                <a:cxn ang="0">
                  <a:pos x="321" y="430"/>
                </a:cxn>
                <a:cxn ang="0">
                  <a:pos x="400" y="437"/>
                </a:cxn>
                <a:cxn ang="0">
                  <a:pos x="455" y="408"/>
                </a:cxn>
                <a:cxn ang="0">
                  <a:pos x="474" y="350"/>
                </a:cxn>
                <a:cxn ang="0">
                  <a:pos x="459" y="275"/>
                </a:cxn>
                <a:cxn ang="0">
                  <a:pos x="412" y="191"/>
                </a:cxn>
                <a:cxn ang="0">
                  <a:pos x="336" y="108"/>
                </a:cxn>
              </a:cxnLst>
              <a:rect l="0" t="0" r="r" b="b"/>
              <a:pathLst>
                <a:path w="474" h="437">
                  <a:moveTo>
                    <a:pt x="336" y="108"/>
                  </a:moveTo>
                  <a:lnTo>
                    <a:pt x="242" y="42"/>
                  </a:lnTo>
                  <a:lnTo>
                    <a:pt x="153" y="6"/>
                  </a:lnTo>
                  <a:lnTo>
                    <a:pt x="76" y="0"/>
                  </a:lnTo>
                  <a:lnTo>
                    <a:pt x="22" y="29"/>
                  </a:lnTo>
                  <a:lnTo>
                    <a:pt x="0" y="86"/>
                  </a:lnTo>
                  <a:lnTo>
                    <a:pt x="16" y="162"/>
                  </a:lnTo>
                  <a:lnTo>
                    <a:pt x="63" y="246"/>
                  </a:lnTo>
                  <a:lnTo>
                    <a:pt x="140" y="328"/>
                  </a:lnTo>
                  <a:lnTo>
                    <a:pt x="233" y="395"/>
                  </a:lnTo>
                  <a:lnTo>
                    <a:pt x="321" y="430"/>
                  </a:lnTo>
                  <a:lnTo>
                    <a:pt x="400" y="437"/>
                  </a:lnTo>
                  <a:lnTo>
                    <a:pt x="455" y="408"/>
                  </a:lnTo>
                  <a:lnTo>
                    <a:pt x="474" y="350"/>
                  </a:lnTo>
                  <a:lnTo>
                    <a:pt x="459" y="275"/>
                  </a:lnTo>
                  <a:lnTo>
                    <a:pt x="412" y="191"/>
                  </a:lnTo>
                  <a:lnTo>
                    <a:pt x="336" y="108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9" name="Freeform 175"/>
            <p:cNvSpPr>
              <a:spLocks noChangeAspect="1"/>
            </p:cNvSpPr>
            <p:nvPr/>
          </p:nvSpPr>
          <p:spPr bwMode="auto">
            <a:xfrm rot="-567393">
              <a:off x="1779" y="2807"/>
              <a:ext cx="146" cy="21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172" y="590"/>
                </a:cxn>
                <a:cxn ang="0">
                  <a:pos x="270" y="541"/>
                </a:cxn>
                <a:cxn ang="0">
                  <a:pos x="270" y="493"/>
                </a:cxn>
                <a:cxn ang="0">
                  <a:pos x="320" y="418"/>
                </a:cxn>
                <a:cxn ang="0">
                  <a:pos x="442" y="468"/>
                </a:cxn>
                <a:cxn ang="0">
                  <a:pos x="517" y="566"/>
                </a:cxn>
                <a:cxn ang="0">
                  <a:pos x="467" y="689"/>
                </a:cxn>
                <a:cxn ang="0">
                  <a:pos x="369" y="739"/>
                </a:cxn>
                <a:cxn ang="0">
                  <a:pos x="295" y="665"/>
                </a:cxn>
                <a:cxn ang="0">
                  <a:pos x="147" y="714"/>
                </a:cxn>
                <a:cxn ang="0">
                  <a:pos x="172" y="812"/>
                </a:cxn>
                <a:cxn ang="0">
                  <a:pos x="344" y="911"/>
                </a:cxn>
                <a:cxn ang="0">
                  <a:pos x="542" y="861"/>
                </a:cxn>
                <a:cxn ang="0">
                  <a:pos x="664" y="739"/>
                </a:cxn>
                <a:cxn ang="0">
                  <a:pos x="689" y="640"/>
                </a:cxn>
                <a:cxn ang="0">
                  <a:pos x="615" y="493"/>
                </a:cxn>
                <a:cxn ang="0">
                  <a:pos x="542" y="394"/>
                </a:cxn>
                <a:cxn ang="0">
                  <a:pos x="418" y="271"/>
                </a:cxn>
                <a:cxn ang="0">
                  <a:pos x="295" y="296"/>
                </a:cxn>
                <a:cxn ang="0">
                  <a:pos x="197" y="321"/>
                </a:cxn>
                <a:cxn ang="0">
                  <a:pos x="147" y="197"/>
                </a:cxn>
                <a:cxn ang="0">
                  <a:pos x="320" y="147"/>
                </a:cxn>
                <a:cxn ang="0">
                  <a:pos x="369" y="74"/>
                </a:cxn>
                <a:cxn ang="0">
                  <a:pos x="320" y="0"/>
                </a:cxn>
                <a:cxn ang="0">
                  <a:pos x="320" y="0"/>
                </a:cxn>
                <a:cxn ang="0">
                  <a:pos x="0" y="147"/>
                </a:cxn>
              </a:cxnLst>
              <a:rect l="0" t="0" r="r" b="b"/>
              <a:pathLst>
                <a:path w="689" h="911">
                  <a:moveTo>
                    <a:pt x="0" y="147"/>
                  </a:moveTo>
                  <a:lnTo>
                    <a:pt x="172" y="590"/>
                  </a:lnTo>
                  <a:lnTo>
                    <a:pt x="270" y="541"/>
                  </a:lnTo>
                  <a:lnTo>
                    <a:pt x="270" y="493"/>
                  </a:lnTo>
                  <a:lnTo>
                    <a:pt x="320" y="418"/>
                  </a:lnTo>
                  <a:lnTo>
                    <a:pt x="442" y="468"/>
                  </a:lnTo>
                  <a:lnTo>
                    <a:pt x="517" y="566"/>
                  </a:lnTo>
                  <a:lnTo>
                    <a:pt x="467" y="689"/>
                  </a:lnTo>
                  <a:lnTo>
                    <a:pt x="369" y="739"/>
                  </a:lnTo>
                  <a:lnTo>
                    <a:pt x="295" y="665"/>
                  </a:lnTo>
                  <a:lnTo>
                    <a:pt x="147" y="714"/>
                  </a:lnTo>
                  <a:lnTo>
                    <a:pt x="172" y="812"/>
                  </a:lnTo>
                  <a:lnTo>
                    <a:pt x="344" y="911"/>
                  </a:lnTo>
                  <a:lnTo>
                    <a:pt x="542" y="861"/>
                  </a:lnTo>
                  <a:lnTo>
                    <a:pt x="664" y="739"/>
                  </a:lnTo>
                  <a:lnTo>
                    <a:pt x="689" y="640"/>
                  </a:lnTo>
                  <a:lnTo>
                    <a:pt x="615" y="493"/>
                  </a:lnTo>
                  <a:lnTo>
                    <a:pt x="542" y="394"/>
                  </a:lnTo>
                  <a:lnTo>
                    <a:pt x="418" y="271"/>
                  </a:lnTo>
                  <a:lnTo>
                    <a:pt x="295" y="296"/>
                  </a:lnTo>
                  <a:lnTo>
                    <a:pt x="197" y="321"/>
                  </a:lnTo>
                  <a:lnTo>
                    <a:pt x="147" y="197"/>
                  </a:lnTo>
                  <a:lnTo>
                    <a:pt x="320" y="147"/>
                  </a:lnTo>
                  <a:lnTo>
                    <a:pt x="369" y="7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94" name="Rektangel 193"/>
          <p:cNvSpPr/>
          <p:nvPr/>
        </p:nvSpPr>
        <p:spPr>
          <a:xfrm>
            <a:off x="0" y="4786322"/>
            <a:ext cx="9001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8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Tryk</a:t>
            </a:r>
            <a:r>
              <a:rPr lang="da-DK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14</a:t>
            </a:r>
            <a:endParaRPr lang="da-DK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Tryk 14 brevklip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785918" y="717745"/>
            <a:ext cx="5445719" cy="5500726"/>
          </a:xfrm>
          <a:prstGeom prst="rect">
            <a:avLst/>
          </a:prstGeom>
        </p:spPr>
      </p:pic>
      <p:sp>
        <p:nvSpPr>
          <p:cNvPr id="15" name="Tekstboks 14"/>
          <p:cNvSpPr txBox="1"/>
          <p:nvPr/>
        </p:nvSpPr>
        <p:spPr>
          <a:xfrm>
            <a:off x="0" y="71414"/>
            <a:ext cx="1818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14</a:t>
            </a:r>
          </a:p>
          <a:p>
            <a:r>
              <a:rPr lang="da-DK" b="1" dirty="0" smtClean="0">
                <a:latin typeface="Trebuchet MS" pitchFamily="34" charset="0"/>
              </a:rPr>
              <a:t>Alle rette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</a:t>
            </a:r>
            <a:endParaRPr lang="da-DK" b="1" dirty="0">
              <a:latin typeface="Trebuchet MS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0" y="1575001"/>
            <a:ext cx="178591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20 øre</a:t>
            </a:r>
          </a:p>
          <a:p>
            <a:pPr algn="r"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Christian IX</a:t>
            </a:r>
          </a:p>
          <a:p>
            <a:pPr algn="r"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dec. 1904</a:t>
            </a:r>
            <a:endParaRPr lang="da-DK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r">
              <a:spcAft>
                <a:spcPts val="300"/>
              </a:spcAft>
            </a:pPr>
            <a:endParaRPr lang="da-DK" b="1" dirty="0" smtClean="0">
              <a:latin typeface="Trebuchet MS" pitchFamily="34" charset="0"/>
            </a:endParaRPr>
          </a:p>
          <a:p>
            <a:pPr algn="r">
              <a:spcAft>
                <a:spcPts val="300"/>
              </a:spcAft>
            </a:pPr>
            <a:endParaRPr lang="da-DK" b="1" dirty="0" smtClean="0">
              <a:latin typeface="Trebuchet MS" pitchFamily="34" charset="0"/>
            </a:endParaRPr>
          </a:p>
          <a:p>
            <a:pPr algn="r">
              <a:spcAft>
                <a:spcPts val="300"/>
              </a:spcAft>
            </a:pPr>
            <a:endParaRPr lang="da-DK" b="1" dirty="0" smtClean="0">
              <a:latin typeface="Trebuchet MS" pitchFamily="34" charset="0"/>
            </a:endParaRPr>
          </a:p>
          <a:p>
            <a:pPr algn="r">
              <a:spcAft>
                <a:spcPts val="300"/>
              </a:spcAft>
            </a:pPr>
            <a:endParaRPr lang="da-DK" b="1" dirty="0" smtClean="0">
              <a:latin typeface="Trebuchet MS" pitchFamily="34" charset="0"/>
            </a:endParaRPr>
          </a:p>
          <a:p>
            <a:pPr algn="r"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20 øre</a:t>
            </a:r>
          </a:p>
          <a:p>
            <a:pPr algn="r"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våbentype</a:t>
            </a:r>
          </a:p>
          <a:p>
            <a:pPr algn="r"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nov. 1902</a:t>
            </a:r>
          </a:p>
          <a:p>
            <a:pPr algn="r">
              <a:spcAft>
                <a:spcPts val="300"/>
              </a:spcAft>
            </a:pPr>
            <a:endParaRPr lang="da-DK" b="1" dirty="0" smtClean="0">
              <a:latin typeface="Trebuchet MS" pitchFamily="34" charset="0"/>
            </a:endParaRPr>
          </a:p>
          <a:p>
            <a:pPr algn="r"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Annulleret</a:t>
            </a:r>
          </a:p>
          <a:p>
            <a:pPr algn="r">
              <a:spcAft>
                <a:spcPts val="300"/>
              </a:spcAft>
            </a:pPr>
            <a:r>
              <a:rPr lang="da-DK" b="1" dirty="0" err="1" smtClean="0">
                <a:latin typeface="Trebuchet MS" pitchFamily="34" charset="0"/>
              </a:rPr>
              <a:t>BRO-type</a:t>
            </a:r>
            <a:r>
              <a:rPr lang="da-DK" b="1" dirty="0" smtClean="0">
                <a:latin typeface="Trebuchet MS" pitchFamily="34" charset="0"/>
              </a:rPr>
              <a:t> I</a:t>
            </a:r>
          </a:p>
          <a:p>
            <a:pPr algn="r"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KJØBENHAVN</a:t>
            </a:r>
          </a:p>
          <a:p>
            <a:pPr algn="r"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K. 14.2.06</a:t>
            </a:r>
            <a:endParaRPr lang="da-DK" b="1" dirty="0">
              <a:latin typeface="Trebuchet MS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7215206" y="607399"/>
            <a:ext cx="1928794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En ”berømt” fejl:</a:t>
            </a:r>
          </a:p>
          <a:p>
            <a:pPr>
              <a:spcAft>
                <a:spcPts val="300"/>
              </a:spcAft>
            </a:pPr>
            <a:endParaRPr lang="da-DK" b="1" dirty="0" smtClean="0">
              <a:latin typeface="Trebuchet MS" pitchFamily="34" charset="0"/>
            </a:endParaRPr>
          </a:p>
          <a:p>
            <a:pPr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50 øre tryk 14</a:t>
            </a:r>
          </a:p>
          <a:p>
            <a:pPr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jan. 1905</a:t>
            </a:r>
          </a:p>
          <a:p>
            <a:pPr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Plet over 5 OF 2 RM 5A</a:t>
            </a:r>
          </a:p>
          <a:p>
            <a:pPr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Pos. 45</a:t>
            </a:r>
          </a:p>
          <a:p>
            <a:pPr>
              <a:spcAft>
                <a:spcPts val="300"/>
              </a:spcAft>
            </a:pPr>
            <a:endParaRPr lang="da-DK" b="1" dirty="0" smtClean="0">
              <a:latin typeface="Trebuchet MS" pitchFamily="34" charset="0"/>
            </a:endParaRPr>
          </a:p>
          <a:p>
            <a:pPr>
              <a:spcAft>
                <a:spcPts val="300"/>
              </a:spcAft>
            </a:pPr>
            <a:r>
              <a:rPr lang="da-DK" b="1" dirty="0" smtClean="0">
                <a:latin typeface="Trebuchet MS" pitchFamily="34" charset="0"/>
              </a:rPr>
              <a:t>Plet o. </a:t>
            </a:r>
            <a:r>
              <a:rPr lang="da-DK" b="1" smtClean="0">
                <a:latin typeface="Trebuchet MS" pitchFamily="34" charset="0"/>
              </a:rPr>
              <a:t>5 findes </a:t>
            </a:r>
            <a:r>
              <a:rPr lang="da-DK" b="1" dirty="0" smtClean="0">
                <a:latin typeface="Trebuchet MS" pitchFamily="34" charset="0"/>
              </a:rPr>
              <a:t>sandsynligvis i alle trykkene, men pos. i tryk 7 og 11 kendes ikke.</a:t>
            </a:r>
            <a:endParaRPr lang="da-DK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44000" y="2130199"/>
            <a:ext cx="428628" cy="428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>
            <a:off x="5072066" y="1503563"/>
            <a:ext cx="428628" cy="42862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>
            <a:off x="5286380" y="121781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5A</a:t>
            </a:r>
            <a:endParaRPr lang="da-DK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429388" y="1932191"/>
            <a:ext cx="428628" cy="428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6643702" y="164643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5A</a:t>
            </a:r>
            <a:endParaRPr lang="da-DK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" name="Gruppe 18"/>
          <p:cNvGrpSpPr/>
          <p:nvPr/>
        </p:nvGrpSpPr>
        <p:grpSpPr>
          <a:xfrm>
            <a:off x="3928264" y="71414"/>
            <a:ext cx="2929752" cy="1218629"/>
            <a:chOff x="3928264" y="425215"/>
            <a:chExt cx="2929752" cy="1218629"/>
          </a:xfrm>
        </p:grpSpPr>
        <p:cxnSp>
          <p:nvCxnSpPr>
            <p:cNvPr id="16" name="Lige pilforbindelse 15"/>
            <p:cNvCxnSpPr/>
            <p:nvPr/>
          </p:nvCxnSpPr>
          <p:spPr>
            <a:xfrm rot="5400000">
              <a:off x="3357554" y="1071546"/>
              <a:ext cx="114300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boks 16"/>
            <p:cNvSpPr txBox="1"/>
            <p:nvPr/>
          </p:nvSpPr>
          <p:spPr>
            <a:xfrm>
              <a:off x="3929058" y="425215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da-DK" b="1" dirty="0" smtClean="0">
                  <a:solidFill>
                    <a:srgbClr val="FF0000"/>
                  </a:solidFill>
                  <a:latin typeface="Trebuchet MS" pitchFamily="34" charset="0"/>
                </a:rPr>
                <a:t>Postvæsenets  formularer er ikke trykt hos Thiele!</a:t>
              </a:r>
              <a:endParaRPr lang="da-DK" b="1" dirty="0">
                <a:solidFill>
                  <a:srgbClr val="FF0000"/>
                </a:solidFill>
                <a:latin typeface="Trebuchet MS" pitchFamily="34" charset="0"/>
              </a:endParaRPr>
            </a:p>
          </p:txBody>
        </p:sp>
      </p:grpSp>
      <p:sp>
        <p:nvSpPr>
          <p:cNvPr id="14" name="Rektangel 1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Tak fordi I lyttede!</a:t>
            </a:r>
            <a:endParaRPr lang="da-DK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ktangel 83"/>
          <p:cNvSpPr/>
          <p:nvPr/>
        </p:nvSpPr>
        <p:spPr>
          <a:xfrm rot="300000">
            <a:off x="2677264" y="2971898"/>
            <a:ext cx="2102796" cy="2513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sz="1200" b="1" dirty="0" smtClean="0"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 rot="300000">
            <a:off x="5177594" y="2971898"/>
            <a:ext cx="2102796" cy="2513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sz="1200" b="1" dirty="0" smtClean="0"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 rot="300000">
            <a:off x="5221196" y="42940"/>
            <a:ext cx="2102796" cy="2513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sz="1200" b="1" dirty="0" smtClean="0"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 rot="300000">
            <a:off x="2691527" y="106022"/>
            <a:ext cx="2102796" cy="2513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sz="1200" b="1" dirty="0" smtClean="0">
              <a:latin typeface="Arial Narrow" pitchFamily="34" charset="0"/>
            </a:endParaRPr>
          </a:p>
        </p:txBody>
      </p:sp>
      <p:pic>
        <p:nvPicPr>
          <p:cNvPr id="5" name="Billede 4" descr="img275.jpg"/>
          <p:cNvPicPr>
            <a:picLocks noChangeAspect="1"/>
          </p:cNvPicPr>
          <p:nvPr/>
        </p:nvPicPr>
        <p:blipFill>
          <a:blip r:embed="rId3">
            <a:grayscl/>
          </a:blip>
          <a:srcRect l="1857"/>
          <a:stretch>
            <a:fillRect/>
          </a:stretch>
        </p:blipFill>
        <p:spPr>
          <a:xfrm>
            <a:off x="71406" y="0"/>
            <a:ext cx="2366547" cy="2714644"/>
          </a:xfrm>
          <a:prstGeom prst="rect">
            <a:avLst/>
          </a:prstGeom>
        </p:spPr>
      </p:pic>
      <p:pic>
        <p:nvPicPr>
          <p:cNvPr id="12" name="Billede 11" descr="img275.jpg"/>
          <p:cNvPicPr>
            <a:picLocks noChangeAspect="1"/>
          </p:cNvPicPr>
          <p:nvPr/>
        </p:nvPicPr>
        <p:blipFill>
          <a:blip r:embed="rId3">
            <a:grayscl/>
          </a:blip>
          <a:srcRect l="1857"/>
          <a:stretch>
            <a:fillRect/>
          </a:stretch>
        </p:blipFill>
        <p:spPr>
          <a:xfrm>
            <a:off x="2562643" y="-24"/>
            <a:ext cx="2366547" cy="2714644"/>
          </a:xfrm>
          <a:prstGeom prst="rect">
            <a:avLst/>
          </a:prstGeom>
        </p:spPr>
      </p:pic>
      <p:pic>
        <p:nvPicPr>
          <p:cNvPr id="13" name="Billede 12" descr="img275.jpg"/>
          <p:cNvPicPr>
            <a:picLocks noChangeAspect="1"/>
          </p:cNvPicPr>
          <p:nvPr/>
        </p:nvPicPr>
        <p:blipFill>
          <a:blip r:embed="rId3">
            <a:grayscl/>
          </a:blip>
          <a:srcRect l="1857"/>
          <a:stretch>
            <a:fillRect/>
          </a:stretch>
        </p:blipFill>
        <p:spPr>
          <a:xfrm>
            <a:off x="5062973" y="-24"/>
            <a:ext cx="2366547" cy="2714644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2428860" y="642918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4928066" y="642918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/>
        </p:nvSpPr>
        <p:spPr>
          <a:xfrm rot="5400000">
            <a:off x="1178133" y="2036521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/>
          <p:cNvSpPr/>
          <p:nvPr/>
        </p:nvSpPr>
        <p:spPr>
          <a:xfrm rot="5400000">
            <a:off x="3749901" y="2036521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/>
          <p:cNvSpPr/>
          <p:nvPr/>
        </p:nvSpPr>
        <p:spPr>
          <a:xfrm rot="5400000">
            <a:off x="6178793" y="2036521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Billede 18" descr="img275.jpg"/>
          <p:cNvPicPr>
            <a:picLocks noChangeAspect="1"/>
          </p:cNvPicPr>
          <p:nvPr/>
        </p:nvPicPr>
        <p:blipFill>
          <a:blip r:embed="rId3">
            <a:grayscl/>
          </a:blip>
          <a:srcRect l="1857"/>
          <a:stretch>
            <a:fillRect/>
          </a:stretch>
        </p:blipFill>
        <p:spPr>
          <a:xfrm>
            <a:off x="71406" y="2856396"/>
            <a:ext cx="2366547" cy="2714644"/>
          </a:xfrm>
          <a:prstGeom prst="rect">
            <a:avLst/>
          </a:prstGeom>
        </p:spPr>
      </p:pic>
      <p:pic>
        <p:nvPicPr>
          <p:cNvPr id="20" name="Billede 19" descr="img275.jpg"/>
          <p:cNvPicPr>
            <a:picLocks noChangeAspect="1"/>
          </p:cNvPicPr>
          <p:nvPr/>
        </p:nvPicPr>
        <p:blipFill>
          <a:blip r:embed="rId3">
            <a:grayscl/>
          </a:blip>
          <a:srcRect l="1857"/>
          <a:stretch>
            <a:fillRect/>
          </a:stretch>
        </p:blipFill>
        <p:spPr>
          <a:xfrm>
            <a:off x="2562643" y="2856372"/>
            <a:ext cx="2366547" cy="2714644"/>
          </a:xfrm>
          <a:prstGeom prst="rect">
            <a:avLst/>
          </a:prstGeom>
        </p:spPr>
      </p:pic>
      <p:pic>
        <p:nvPicPr>
          <p:cNvPr id="21" name="Billede 20" descr="img275.jpg"/>
          <p:cNvPicPr>
            <a:picLocks noChangeAspect="1"/>
          </p:cNvPicPr>
          <p:nvPr/>
        </p:nvPicPr>
        <p:blipFill>
          <a:blip r:embed="rId3">
            <a:grayscl/>
          </a:blip>
          <a:srcRect l="1857"/>
          <a:stretch>
            <a:fillRect/>
          </a:stretch>
        </p:blipFill>
        <p:spPr>
          <a:xfrm>
            <a:off x="5062973" y="2856372"/>
            <a:ext cx="2366547" cy="2714644"/>
          </a:xfrm>
          <a:prstGeom prst="rect">
            <a:avLst/>
          </a:prstGeom>
        </p:spPr>
      </p:pic>
      <p:sp>
        <p:nvSpPr>
          <p:cNvPr id="22" name="Rektangel 21"/>
          <p:cNvSpPr/>
          <p:nvPr/>
        </p:nvSpPr>
        <p:spPr>
          <a:xfrm>
            <a:off x="2428860" y="3499314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 22"/>
          <p:cNvSpPr/>
          <p:nvPr/>
        </p:nvSpPr>
        <p:spPr>
          <a:xfrm>
            <a:off x="4928066" y="3499314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/>
          <p:cNvSpPr/>
          <p:nvPr/>
        </p:nvSpPr>
        <p:spPr>
          <a:xfrm rot="5400000">
            <a:off x="1178133" y="4892917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 24"/>
          <p:cNvSpPr/>
          <p:nvPr/>
        </p:nvSpPr>
        <p:spPr>
          <a:xfrm rot="5400000">
            <a:off x="3749901" y="4892917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/>
          <p:cNvSpPr/>
          <p:nvPr/>
        </p:nvSpPr>
        <p:spPr>
          <a:xfrm rot="5400000">
            <a:off x="6178793" y="4892917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3" name="Billede 62" descr="img275.jpg"/>
          <p:cNvPicPr>
            <a:picLocks noChangeAspect="1"/>
          </p:cNvPicPr>
          <p:nvPr/>
        </p:nvPicPr>
        <p:blipFill>
          <a:blip r:embed="rId3">
            <a:grayscl/>
          </a:blip>
          <a:srcRect l="1857" r="32590"/>
          <a:stretch>
            <a:fillRect/>
          </a:stretch>
        </p:blipFill>
        <p:spPr>
          <a:xfrm>
            <a:off x="7563303" y="-24"/>
            <a:ext cx="1580697" cy="2714644"/>
          </a:xfrm>
          <a:prstGeom prst="rect">
            <a:avLst/>
          </a:prstGeom>
        </p:spPr>
      </p:pic>
      <p:sp>
        <p:nvSpPr>
          <p:cNvPr id="64" name="Rektangel 63"/>
          <p:cNvSpPr/>
          <p:nvPr/>
        </p:nvSpPr>
        <p:spPr>
          <a:xfrm>
            <a:off x="7428396" y="642918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5" name="Rektangel 64"/>
          <p:cNvSpPr/>
          <p:nvPr/>
        </p:nvSpPr>
        <p:spPr>
          <a:xfrm rot="5400000">
            <a:off x="8501074" y="2214570"/>
            <a:ext cx="142876" cy="11429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6" name="Billede 65" descr="img275.jpg"/>
          <p:cNvPicPr>
            <a:picLocks noChangeAspect="1"/>
          </p:cNvPicPr>
          <p:nvPr/>
        </p:nvPicPr>
        <p:blipFill>
          <a:blip r:embed="rId3">
            <a:grayscl/>
          </a:blip>
          <a:srcRect l="1857" r="32590"/>
          <a:stretch>
            <a:fillRect/>
          </a:stretch>
        </p:blipFill>
        <p:spPr>
          <a:xfrm>
            <a:off x="7563303" y="2856372"/>
            <a:ext cx="1580697" cy="2714644"/>
          </a:xfrm>
          <a:prstGeom prst="rect">
            <a:avLst/>
          </a:prstGeom>
        </p:spPr>
      </p:pic>
      <p:sp>
        <p:nvSpPr>
          <p:cNvPr id="67" name="Rektangel 66"/>
          <p:cNvSpPr/>
          <p:nvPr/>
        </p:nvSpPr>
        <p:spPr>
          <a:xfrm>
            <a:off x="7428396" y="3499314"/>
            <a:ext cx="144000" cy="15001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8" name="Rektangel 67"/>
          <p:cNvSpPr/>
          <p:nvPr/>
        </p:nvSpPr>
        <p:spPr>
          <a:xfrm rot="5400000">
            <a:off x="8500512" y="5071528"/>
            <a:ext cx="144000" cy="11429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9" name="Rektangel 68"/>
          <p:cNvSpPr/>
          <p:nvPr/>
        </p:nvSpPr>
        <p:spPr>
          <a:xfrm>
            <a:off x="0" y="5903917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a-DK" sz="20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Pædagogisk tillægsspørgsmål:</a:t>
            </a:r>
          </a:p>
          <a:p>
            <a:r>
              <a:rPr lang="da-DK" sz="36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De skæve ovaler:</a:t>
            </a:r>
            <a:endParaRPr lang="da-DK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grpSp>
        <p:nvGrpSpPr>
          <p:cNvPr id="77" name="Gruppe 76"/>
          <p:cNvGrpSpPr/>
          <p:nvPr/>
        </p:nvGrpSpPr>
        <p:grpSpPr>
          <a:xfrm>
            <a:off x="246288" y="84536"/>
            <a:ext cx="9548949" cy="5344728"/>
            <a:chOff x="246288" y="84536"/>
            <a:chExt cx="9548949" cy="5344728"/>
          </a:xfrm>
        </p:grpSpPr>
        <p:grpSp>
          <p:nvGrpSpPr>
            <p:cNvPr id="2" name="Gruppe 10"/>
            <p:cNvGrpSpPr>
              <a:grpSpLocks noChangeAspect="1"/>
            </p:cNvGrpSpPr>
            <p:nvPr/>
          </p:nvGrpSpPr>
          <p:grpSpPr>
            <a:xfrm rot="300000">
              <a:off x="2738355" y="2966095"/>
              <a:ext cx="2047959" cy="2463169"/>
              <a:chOff x="4961609" y="1389717"/>
              <a:chExt cx="4176127" cy="5022807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5020236" y="1466510"/>
                <a:ext cx="4106151" cy="4946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0" name="Billede 9" descr="Ovalkliche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9"/>
                  </a:clrFrom>
                  <a:clrTo>
                    <a:srgbClr val="F7F7F9">
                      <a:alpha val="0"/>
                    </a:srgbClr>
                  </a:clrTo>
                </a:clrChange>
              </a:blip>
              <a:srcRect l="3872" t="3272" r="3872" b="3272"/>
              <a:stretch>
                <a:fillRect/>
              </a:stretch>
            </p:blipFill>
            <p:spPr>
              <a:xfrm>
                <a:off x="4961609" y="1389717"/>
                <a:ext cx="4176127" cy="50072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" name="Gruppe 34"/>
            <p:cNvGrpSpPr>
              <a:grpSpLocks noChangeAspect="1"/>
            </p:cNvGrpSpPr>
            <p:nvPr/>
          </p:nvGrpSpPr>
          <p:grpSpPr>
            <a:xfrm rot="300000">
              <a:off x="246288" y="2942056"/>
              <a:ext cx="2047959" cy="2463169"/>
              <a:chOff x="4961609" y="1389717"/>
              <a:chExt cx="4176127" cy="5022807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5020236" y="1466510"/>
                <a:ext cx="4106151" cy="4946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37" name="Billede 36" descr="Ovalkliche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9"/>
                  </a:clrFrom>
                  <a:clrTo>
                    <a:srgbClr val="F7F7F9">
                      <a:alpha val="0"/>
                    </a:srgbClr>
                  </a:clrTo>
                </a:clrChange>
              </a:blip>
              <a:srcRect l="3872" t="3272" r="3872" b="3272"/>
              <a:stretch>
                <a:fillRect/>
              </a:stretch>
            </p:blipFill>
            <p:spPr>
              <a:xfrm>
                <a:off x="4961609" y="1389717"/>
                <a:ext cx="4176127" cy="50072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" name="Gruppe 37"/>
            <p:cNvGrpSpPr>
              <a:grpSpLocks noChangeAspect="1"/>
            </p:cNvGrpSpPr>
            <p:nvPr/>
          </p:nvGrpSpPr>
          <p:grpSpPr>
            <a:xfrm rot="300000">
              <a:off x="5246948" y="2942056"/>
              <a:ext cx="2047959" cy="2463169"/>
              <a:chOff x="4961609" y="1389717"/>
              <a:chExt cx="4176127" cy="5022807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5020236" y="1466510"/>
                <a:ext cx="4106151" cy="4946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40" name="Billede 39" descr="Ovalkliche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9"/>
                  </a:clrFrom>
                  <a:clrTo>
                    <a:srgbClr val="F7F7F9">
                      <a:alpha val="0"/>
                    </a:srgbClr>
                  </a:clrTo>
                </a:clrChange>
              </a:blip>
              <a:srcRect l="3872" t="3272" r="3872" b="3272"/>
              <a:stretch>
                <a:fillRect/>
              </a:stretch>
            </p:blipFill>
            <p:spPr>
              <a:xfrm>
                <a:off x="4961609" y="1389717"/>
                <a:ext cx="4176127" cy="50072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" name="Gruppe 40"/>
            <p:cNvGrpSpPr>
              <a:grpSpLocks noChangeAspect="1"/>
            </p:cNvGrpSpPr>
            <p:nvPr/>
          </p:nvGrpSpPr>
          <p:grpSpPr>
            <a:xfrm rot="300000">
              <a:off x="2738355" y="108575"/>
              <a:ext cx="2047959" cy="2463169"/>
              <a:chOff x="4961609" y="1389717"/>
              <a:chExt cx="4176127" cy="5022807"/>
            </a:xfrm>
          </p:grpSpPr>
          <p:sp>
            <p:nvSpPr>
              <p:cNvPr id="42" name="Ellipse 41"/>
              <p:cNvSpPr/>
              <p:nvPr/>
            </p:nvSpPr>
            <p:spPr>
              <a:xfrm>
                <a:off x="5020236" y="1466510"/>
                <a:ext cx="4106151" cy="4946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43" name="Billede 42" descr="Ovalkliche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9"/>
                  </a:clrFrom>
                  <a:clrTo>
                    <a:srgbClr val="F7F7F9">
                      <a:alpha val="0"/>
                    </a:srgbClr>
                  </a:clrTo>
                </a:clrChange>
              </a:blip>
              <a:srcRect l="3872" t="3272" r="3872" b="3272"/>
              <a:stretch>
                <a:fillRect/>
              </a:stretch>
            </p:blipFill>
            <p:spPr>
              <a:xfrm>
                <a:off x="4961609" y="1389717"/>
                <a:ext cx="4176127" cy="50072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" name="Gruppe 43"/>
            <p:cNvGrpSpPr>
              <a:grpSpLocks noChangeAspect="1"/>
            </p:cNvGrpSpPr>
            <p:nvPr/>
          </p:nvGrpSpPr>
          <p:grpSpPr>
            <a:xfrm rot="300000">
              <a:off x="246288" y="84536"/>
              <a:ext cx="2047959" cy="2463169"/>
              <a:chOff x="4961609" y="1389717"/>
              <a:chExt cx="4176127" cy="5022807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5020236" y="1466510"/>
                <a:ext cx="4106151" cy="4946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46" name="Billede 45" descr="Ovalkliche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9"/>
                  </a:clrFrom>
                  <a:clrTo>
                    <a:srgbClr val="F7F7F9">
                      <a:alpha val="0"/>
                    </a:srgbClr>
                  </a:clrTo>
                </a:clrChange>
              </a:blip>
              <a:srcRect l="3872" t="3272" r="3872" b="3272"/>
              <a:stretch>
                <a:fillRect/>
              </a:stretch>
            </p:blipFill>
            <p:spPr>
              <a:xfrm>
                <a:off x="4961609" y="1389717"/>
                <a:ext cx="4176127" cy="50072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8" name="Gruppe 46"/>
            <p:cNvGrpSpPr>
              <a:grpSpLocks noChangeAspect="1"/>
            </p:cNvGrpSpPr>
            <p:nvPr/>
          </p:nvGrpSpPr>
          <p:grpSpPr>
            <a:xfrm rot="300000">
              <a:off x="5246948" y="84536"/>
              <a:ext cx="2047959" cy="2463169"/>
              <a:chOff x="4961609" y="1389717"/>
              <a:chExt cx="4176127" cy="5022807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5020236" y="1466510"/>
                <a:ext cx="4106151" cy="4946014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49" name="Billede 48" descr="Ovalkliche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9"/>
                  </a:clrFrom>
                  <a:clrTo>
                    <a:srgbClr val="F7F7F9">
                      <a:alpha val="0"/>
                    </a:srgbClr>
                  </a:clrTo>
                </a:clrChange>
              </a:blip>
              <a:srcRect l="3872" t="3272" r="3872" b="3272"/>
              <a:stretch>
                <a:fillRect/>
              </a:stretch>
            </p:blipFill>
            <p:spPr>
              <a:xfrm>
                <a:off x="4961609" y="1389717"/>
                <a:ext cx="4176127" cy="5007259"/>
              </a:xfrm>
              <a:prstGeom prst="rect">
                <a:avLst/>
              </a:prstGeom>
              <a:ln w="19050">
                <a:noFill/>
                <a:prstDash val="dash"/>
              </a:ln>
            </p:spPr>
          </p:pic>
        </p:grpSp>
        <p:grpSp>
          <p:nvGrpSpPr>
            <p:cNvPr id="11" name="Gruppe 68"/>
            <p:cNvGrpSpPr>
              <a:grpSpLocks noChangeAspect="1"/>
            </p:cNvGrpSpPr>
            <p:nvPr/>
          </p:nvGrpSpPr>
          <p:grpSpPr>
            <a:xfrm rot="300000">
              <a:off x="7747278" y="2942056"/>
              <a:ext cx="2047959" cy="2463169"/>
              <a:chOff x="4961609" y="1389717"/>
              <a:chExt cx="4176127" cy="5022807"/>
            </a:xfrm>
          </p:grpSpPr>
          <p:sp>
            <p:nvSpPr>
              <p:cNvPr id="70" name="Ellipse 69"/>
              <p:cNvSpPr/>
              <p:nvPr/>
            </p:nvSpPr>
            <p:spPr>
              <a:xfrm>
                <a:off x="5020236" y="1466510"/>
                <a:ext cx="4106151" cy="4946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71" name="Billede 70" descr="Ovalkliche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9"/>
                  </a:clrFrom>
                  <a:clrTo>
                    <a:srgbClr val="F7F7F9">
                      <a:alpha val="0"/>
                    </a:srgbClr>
                  </a:clrTo>
                </a:clrChange>
              </a:blip>
              <a:srcRect l="3872" t="3272" r="3872" b="3272"/>
              <a:stretch>
                <a:fillRect/>
              </a:stretch>
            </p:blipFill>
            <p:spPr>
              <a:xfrm>
                <a:off x="4961609" y="1389717"/>
                <a:ext cx="4176127" cy="500725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7" name="Gruppe 71"/>
            <p:cNvGrpSpPr>
              <a:grpSpLocks noChangeAspect="1"/>
            </p:cNvGrpSpPr>
            <p:nvPr/>
          </p:nvGrpSpPr>
          <p:grpSpPr>
            <a:xfrm rot="300000">
              <a:off x="7747278" y="84536"/>
              <a:ext cx="2047959" cy="2463169"/>
              <a:chOff x="4961609" y="1389717"/>
              <a:chExt cx="4176127" cy="5022807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5020236" y="1466510"/>
                <a:ext cx="4106151" cy="4946014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74" name="Billede 73" descr="Ovalkliche.jp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7F7F9"/>
                  </a:clrFrom>
                  <a:clrTo>
                    <a:srgbClr val="F7F7F9">
                      <a:alpha val="0"/>
                    </a:srgbClr>
                  </a:clrTo>
                </a:clrChange>
              </a:blip>
              <a:srcRect l="3872" t="3272" r="3872" b="3272"/>
              <a:stretch>
                <a:fillRect/>
              </a:stretch>
            </p:blipFill>
            <p:spPr>
              <a:xfrm>
                <a:off x="4961609" y="1389717"/>
                <a:ext cx="4176127" cy="5007259"/>
              </a:xfrm>
              <a:prstGeom prst="rect">
                <a:avLst/>
              </a:prstGeom>
              <a:ln w="19050">
                <a:noFill/>
                <a:prstDash val="dash"/>
              </a:ln>
            </p:spPr>
          </p:pic>
        </p:grpSp>
      </p:grpSp>
      <p:grpSp>
        <p:nvGrpSpPr>
          <p:cNvPr id="78" name="Gruppe 77"/>
          <p:cNvGrpSpPr/>
          <p:nvPr/>
        </p:nvGrpSpPr>
        <p:grpSpPr>
          <a:xfrm>
            <a:off x="71406" y="2571744"/>
            <a:ext cx="8215370" cy="428628"/>
            <a:chOff x="71406" y="2571744"/>
            <a:chExt cx="8215370" cy="428628"/>
          </a:xfrm>
        </p:grpSpPr>
        <p:cxnSp>
          <p:nvCxnSpPr>
            <p:cNvPr id="62" name="Lige forbindelse 61"/>
            <p:cNvCxnSpPr/>
            <p:nvPr/>
          </p:nvCxnSpPr>
          <p:spPr>
            <a:xfrm flipV="1">
              <a:off x="71406" y="2571744"/>
              <a:ext cx="821537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forbindelse 50"/>
            <p:cNvCxnSpPr/>
            <p:nvPr/>
          </p:nvCxnSpPr>
          <p:spPr>
            <a:xfrm flipV="1">
              <a:off x="71406" y="3000372"/>
              <a:ext cx="821537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e 78"/>
          <p:cNvGrpSpPr/>
          <p:nvPr/>
        </p:nvGrpSpPr>
        <p:grpSpPr>
          <a:xfrm>
            <a:off x="1084612" y="141345"/>
            <a:ext cx="7773667" cy="3646354"/>
            <a:chOff x="1084612" y="141345"/>
            <a:chExt cx="7773667" cy="3646354"/>
          </a:xfrm>
        </p:grpSpPr>
        <p:cxnSp>
          <p:nvCxnSpPr>
            <p:cNvPr id="53" name="Lige forbindelse 52"/>
            <p:cNvCxnSpPr/>
            <p:nvPr/>
          </p:nvCxnSpPr>
          <p:spPr>
            <a:xfrm rot="5400000">
              <a:off x="-605256" y="1831213"/>
              <a:ext cx="3644846" cy="26510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ge forbindelse 56"/>
            <p:cNvCxnSpPr/>
            <p:nvPr/>
          </p:nvCxnSpPr>
          <p:spPr>
            <a:xfrm rot="5400000">
              <a:off x="1902642" y="1832721"/>
              <a:ext cx="3644846" cy="26510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/>
            <p:cNvCxnSpPr/>
            <p:nvPr/>
          </p:nvCxnSpPr>
          <p:spPr>
            <a:xfrm rot="5400000">
              <a:off x="4402972" y="1832721"/>
              <a:ext cx="3644846" cy="26510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ge forbindelse 74"/>
            <p:cNvCxnSpPr/>
            <p:nvPr/>
          </p:nvCxnSpPr>
          <p:spPr>
            <a:xfrm rot="5400000">
              <a:off x="6903302" y="1832721"/>
              <a:ext cx="3644846" cy="26510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e 79"/>
          <p:cNvGrpSpPr/>
          <p:nvPr/>
        </p:nvGrpSpPr>
        <p:grpSpPr>
          <a:xfrm>
            <a:off x="1156050" y="1857365"/>
            <a:ext cx="7773667" cy="3646354"/>
            <a:chOff x="1156050" y="1857365"/>
            <a:chExt cx="7773667" cy="3646354"/>
          </a:xfrm>
        </p:grpSpPr>
        <p:cxnSp>
          <p:nvCxnSpPr>
            <p:cNvPr id="59" name="Lige forbindelse 58"/>
            <p:cNvCxnSpPr/>
            <p:nvPr/>
          </p:nvCxnSpPr>
          <p:spPr>
            <a:xfrm rot="5400000">
              <a:off x="-533818" y="3547233"/>
              <a:ext cx="3644846" cy="26510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Lige forbindelse 59"/>
            <p:cNvCxnSpPr/>
            <p:nvPr/>
          </p:nvCxnSpPr>
          <p:spPr>
            <a:xfrm rot="5400000">
              <a:off x="1974080" y="3548741"/>
              <a:ext cx="3644846" cy="26510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ge forbindelse 60"/>
            <p:cNvCxnSpPr/>
            <p:nvPr/>
          </p:nvCxnSpPr>
          <p:spPr>
            <a:xfrm rot="5400000">
              <a:off x="4474410" y="3548741"/>
              <a:ext cx="3644846" cy="26510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ge forbindelse 75"/>
            <p:cNvCxnSpPr/>
            <p:nvPr/>
          </p:nvCxnSpPr>
          <p:spPr>
            <a:xfrm rot="5400000">
              <a:off x="6974740" y="3548741"/>
              <a:ext cx="3644846" cy="26510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ktangel 84"/>
          <p:cNvSpPr/>
          <p:nvPr/>
        </p:nvSpPr>
        <p:spPr>
          <a:xfrm>
            <a:off x="3867176" y="6211669"/>
            <a:ext cx="520541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da-DK" sz="3600" b="1" i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Hvordan kan det gå til?</a:t>
            </a:r>
            <a:endParaRPr lang="da-DK" sz="3600" b="1" i="1" cap="none" spc="0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grpSp>
        <p:nvGrpSpPr>
          <p:cNvPr id="92" name="Gruppe 91"/>
          <p:cNvGrpSpPr/>
          <p:nvPr/>
        </p:nvGrpSpPr>
        <p:grpSpPr>
          <a:xfrm>
            <a:off x="2357422" y="2500306"/>
            <a:ext cx="5072098" cy="785818"/>
            <a:chOff x="2357422" y="2500306"/>
            <a:chExt cx="5072098" cy="785818"/>
          </a:xfrm>
        </p:grpSpPr>
        <p:cxnSp>
          <p:nvCxnSpPr>
            <p:cNvPr id="87" name="Lige forbindelse 86"/>
            <p:cNvCxnSpPr/>
            <p:nvPr/>
          </p:nvCxnSpPr>
          <p:spPr>
            <a:xfrm>
              <a:off x="2357422" y="2500306"/>
              <a:ext cx="5072098" cy="42862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ge forbindelse 87"/>
            <p:cNvCxnSpPr/>
            <p:nvPr/>
          </p:nvCxnSpPr>
          <p:spPr>
            <a:xfrm>
              <a:off x="2357422" y="2857496"/>
              <a:ext cx="5072098" cy="42862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3" grpId="0" animBg="1"/>
      <p:bldP spid="25" grpId="0" animBg="1"/>
      <p:bldP spid="26" grpId="0" animBg="1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ktangel 1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ektangel 75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ektangel 77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5" name="Rektangel 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7" name="Rektangel 96"/>
          <p:cNvSpPr/>
          <p:nvPr/>
        </p:nvSpPr>
        <p:spPr>
          <a:xfrm>
            <a:off x="3384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8" name="Rektangel 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" name="Rektangel 1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Rektangel 1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9" name="Rektangel 108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0" name="Rektangel 109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1" name="Rektangel 110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Tekstboks 149"/>
          <p:cNvSpPr txBox="1"/>
          <p:nvPr/>
        </p:nvSpPr>
        <p:spPr>
          <a:xfrm>
            <a:off x="1" y="-24"/>
            <a:ext cx="3357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11: 51-52/61-62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</a:t>
            </a:r>
            <a:endParaRPr lang="da-DK" sz="3600" b="1" baseline="-25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Rektangel 106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5" name="Rektangel 1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8" name="Billede 157" descr="Tr 11 51-52 61-6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2000"/>
            <a:ext cx="4572000" cy="5170876"/>
          </a:xfrm>
          <a:prstGeom prst="rect">
            <a:avLst/>
          </a:prstGeom>
        </p:spPr>
      </p:pic>
      <p:sp>
        <p:nvSpPr>
          <p:cNvPr id="162" name="Ellipse 161"/>
          <p:cNvSpPr>
            <a:spLocks noChangeAspect="1"/>
          </p:cNvSpPr>
          <p:nvPr/>
        </p:nvSpPr>
        <p:spPr>
          <a:xfrm>
            <a:off x="4633503" y="2215161"/>
            <a:ext cx="510001" cy="49945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4" name="Tekstboks 163"/>
          <p:cNvSpPr txBox="1"/>
          <p:nvPr/>
        </p:nvSpPr>
        <p:spPr>
          <a:xfrm>
            <a:off x="4643438" y="1630908"/>
            <a:ext cx="201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Omv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rm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pos. 51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69" name="Lige forbindelse 168"/>
          <p:cNvCxnSpPr/>
          <p:nvPr/>
        </p:nvCxnSpPr>
        <p:spPr>
          <a:xfrm rot="5460000">
            <a:off x="6905368" y="3064895"/>
            <a:ext cx="1982243" cy="316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Lige forbindelse 169"/>
          <p:cNvCxnSpPr/>
          <p:nvPr/>
        </p:nvCxnSpPr>
        <p:spPr>
          <a:xfrm rot="5460000">
            <a:off x="4685545" y="5565225"/>
            <a:ext cx="1982243" cy="316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kstboks 170"/>
          <p:cNvSpPr txBox="1"/>
          <p:nvPr/>
        </p:nvSpPr>
        <p:spPr>
          <a:xfrm>
            <a:off x="6286512" y="3357562"/>
            <a:ext cx="1050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”Skæv” oval –</a:t>
            </a:r>
          </a:p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højre-</a:t>
            </a:r>
          </a:p>
          <a:p>
            <a:pPr algn="ct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stillet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72" name="Lige forbindelse 171"/>
          <p:cNvCxnSpPr/>
          <p:nvPr/>
        </p:nvCxnSpPr>
        <p:spPr>
          <a:xfrm rot="5460000">
            <a:off x="6900123" y="5565225"/>
            <a:ext cx="1982243" cy="316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Lige forbindelse 153"/>
          <p:cNvCxnSpPr/>
          <p:nvPr/>
        </p:nvCxnSpPr>
        <p:spPr>
          <a:xfrm rot="5340000">
            <a:off x="4953436" y="2988506"/>
            <a:ext cx="1500198" cy="937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ktangel 152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5" name="Rektangel 154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4" name="Ellipse 203"/>
          <p:cNvSpPr>
            <a:spLocks/>
          </p:cNvSpPr>
          <p:nvPr/>
        </p:nvSpPr>
        <p:spPr>
          <a:xfrm>
            <a:off x="6357950" y="6357958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1" name="Tekstboks 150"/>
          <p:cNvSpPr txBox="1"/>
          <p:nvPr/>
        </p:nvSpPr>
        <p:spPr>
          <a:xfrm>
            <a:off x="6643702" y="648866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5D</a:t>
            </a:r>
            <a:r>
              <a:rPr lang="da-DK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endParaRPr lang="da-DK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4" name="Ellipse 213"/>
          <p:cNvSpPr>
            <a:spLocks/>
          </p:cNvSpPr>
          <p:nvPr/>
        </p:nvSpPr>
        <p:spPr>
          <a:xfrm>
            <a:off x="6858016" y="192880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8" name="Tekstboks 207"/>
          <p:cNvSpPr txBox="1"/>
          <p:nvPr/>
        </p:nvSpPr>
        <p:spPr>
          <a:xfrm>
            <a:off x="7000892" y="1643050"/>
            <a:ext cx="126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 i fjer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9" name="Ellipse 148"/>
          <p:cNvSpPr>
            <a:spLocks/>
          </p:cNvSpPr>
          <p:nvPr/>
        </p:nvSpPr>
        <p:spPr>
          <a:xfrm>
            <a:off x="8641156" y="3500438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7" name="Tekstboks 206"/>
          <p:cNvSpPr txBox="1"/>
          <p:nvPr/>
        </p:nvSpPr>
        <p:spPr>
          <a:xfrm>
            <a:off x="8453449" y="3857628"/>
            <a:ext cx="69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Brud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6" name="Ellipse 215"/>
          <p:cNvSpPr>
            <a:spLocks/>
          </p:cNvSpPr>
          <p:nvPr/>
        </p:nvSpPr>
        <p:spPr>
          <a:xfrm>
            <a:off x="5715008" y="435769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6" name="Tekstboks 155"/>
          <p:cNvSpPr txBox="1"/>
          <p:nvPr/>
        </p:nvSpPr>
        <p:spPr>
          <a:xfrm>
            <a:off x="5095895" y="4214818"/>
            <a:ext cx="69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Brud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7" name="Ellipse 156"/>
          <p:cNvSpPr>
            <a:spLocks/>
          </p:cNvSpPr>
          <p:nvPr/>
        </p:nvSpPr>
        <p:spPr>
          <a:xfrm>
            <a:off x="4786314" y="4929198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9" name="Tekstboks 158"/>
          <p:cNvSpPr txBox="1"/>
          <p:nvPr/>
        </p:nvSpPr>
        <p:spPr>
          <a:xfrm>
            <a:off x="5143504" y="4786322"/>
            <a:ext cx="126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0" name="Ellipse 159"/>
          <p:cNvSpPr>
            <a:spLocks noChangeAspect="1"/>
          </p:cNvSpPr>
          <p:nvPr/>
        </p:nvSpPr>
        <p:spPr>
          <a:xfrm>
            <a:off x="4785903" y="5500702"/>
            <a:ext cx="510001" cy="499459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1" name="Tekstboks 160"/>
          <p:cNvSpPr txBox="1"/>
          <p:nvPr/>
        </p:nvSpPr>
        <p:spPr>
          <a:xfrm>
            <a:off x="4643438" y="59293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Brud?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lede 163" descr="11 pos 41.jpg"/>
          <p:cNvPicPr>
            <a:picLocks noChangeAspect="1"/>
          </p:cNvPicPr>
          <p:nvPr/>
        </p:nvPicPr>
        <p:blipFill>
          <a:blip r:embed="rId2" cstate="print"/>
          <a:srcRect l="6195" t="3786" r="4130" b="3786"/>
          <a:stretch>
            <a:fillRect/>
          </a:stretch>
        </p:blipFill>
        <p:spPr>
          <a:xfrm>
            <a:off x="-33" y="3143249"/>
            <a:ext cx="3303773" cy="3714776"/>
          </a:xfrm>
          <a:prstGeom prst="rect">
            <a:avLst/>
          </a:prstGeom>
        </p:spPr>
      </p:pic>
      <p:sp>
        <p:nvSpPr>
          <p:cNvPr id="34" name="Rektangel 33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ektangel 75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ektangel 77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5" name="Rektangel 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7" name="Rektangel 96"/>
          <p:cNvSpPr/>
          <p:nvPr/>
        </p:nvSpPr>
        <p:spPr>
          <a:xfrm>
            <a:off x="3384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8" name="Rektangel 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" name="Rektangel 1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Rektangel 1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9" name="Rektangel 108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0" name="Rektangel 109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1" name="Rektangel 110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Tekstboks 149"/>
          <p:cNvSpPr txBox="1"/>
          <p:nvPr/>
        </p:nvSpPr>
        <p:spPr>
          <a:xfrm>
            <a:off x="1" y="-24"/>
            <a:ext cx="3357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11: 41 og 95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 </a:t>
            </a:r>
            <a:endParaRPr lang="da-DK" b="1" baseline="-25000" dirty="0">
              <a:latin typeface="Trebuchet MS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Rektangel 106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5" name="Rektangel 1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1" name="Ellipse 160"/>
          <p:cNvSpPr>
            <a:spLocks noChangeAspect="1"/>
          </p:cNvSpPr>
          <p:nvPr/>
        </p:nvSpPr>
        <p:spPr>
          <a:xfrm>
            <a:off x="428596" y="3429000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7" name="Tekstboks 166"/>
          <p:cNvSpPr txBox="1"/>
          <p:nvPr/>
        </p:nvSpPr>
        <p:spPr>
          <a:xfrm>
            <a:off x="214282" y="314324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5A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77" name="Lige forbindelse 176"/>
          <p:cNvCxnSpPr/>
          <p:nvPr/>
        </p:nvCxnSpPr>
        <p:spPr>
          <a:xfrm rot="5400000">
            <a:off x="512422" y="4942994"/>
            <a:ext cx="2073110" cy="452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kstboks 177"/>
          <p:cNvSpPr txBox="1"/>
          <p:nvPr/>
        </p:nvSpPr>
        <p:spPr>
          <a:xfrm>
            <a:off x="1500167" y="542926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Oval ”skæv”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3" name="Tekstboks 182"/>
          <p:cNvSpPr txBox="1"/>
          <p:nvPr/>
        </p:nvSpPr>
        <p:spPr>
          <a:xfrm>
            <a:off x="928662" y="314324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55" name="Billede 154" descr="Tr 11 95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0"/>
            <a:ext cx="3215658" cy="3708000"/>
          </a:xfrm>
          <a:prstGeom prst="rect">
            <a:avLst/>
          </a:prstGeom>
        </p:spPr>
      </p:pic>
      <p:grpSp>
        <p:nvGrpSpPr>
          <p:cNvPr id="184" name="Gruppe 183"/>
          <p:cNvGrpSpPr/>
          <p:nvPr/>
        </p:nvGrpSpPr>
        <p:grpSpPr>
          <a:xfrm>
            <a:off x="3384000" y="2736000"/>
            <a:ext cx="2880000" cy="4104000"/>
            <a:chOff x="3384000" y="2736000"/>
            <a:chExt cx="2880000" cy="4104000"/>
          </a:xfrm>
        </p:grpSpPr>
        <p:sp>
          <p:nvSpPr>
            <p:cNvPr id="159" name="Rektangel 158"/>
            <p:cNvSpPr/>
            <p:nvPr/>
          </p:nvSpPr>
          <p:spPr>
            <a:xfrm>
              <a:off x="5688000" y="6156000"/>
              <a:ext cx="576000" cy="68400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95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62" name="Rektangel 161"/>
            <p:cNvSpPr/>
            <p:nvPr/>
          </p:nvSpPr>
          <p:spPr>
            <a:xfrm>
              <a:off x="3384000" y="2736000"/>
              <a:ext cx="576000" cy="684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41</a:t>
              </a:r>
            </a:p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5A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176" name="Lige forbindelse 175"/>
          <p:cNvCxnSpPr/>
          <p:nvPr/>
        </p:nvCxnSpPr>
        <p:spPr>
          <a:xfrm rot="5400000">
            <a:off x="6480000" y="1857364"/>
            <a:ext cx="200026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kstboks 172"/>
          <p:cNvSpPr txBox="1"/>
          <p:nvPr/>
        </p:nvSpPr>
        <p:spPr>
          <a:xfrm>
            <a:off x="7429520" y="22145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Oval lodret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2" name="Ellipse 171"/>
          <p:cNvSpPr>
            <a:spLocks noChangeAspect="1"/>
          </p:cNvSpPr>
          <p:nvPr/>
        </p:nvSpPr>
        <p:spPr>
          <a:xfrm>
            <a:off x="6143636" y="714356"/>
            <a:ext cx="540000" cy="54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8" name="Tekstboks 157"/>
          <p:cNvSpPr txBox="1"/>
          <p:nvPr/>
        </p:nvSpPr>
        <p:spPr>
          <a:xfrm>
            <a:off x="5929322" y="0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Omvendt ramme pos. 95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2" name="Ellipse 181"/>
          <p:cNvSpPr>
            <a:spLocks noChangeAspect="1"/>
          </p:cNvSpPr>
          <p:nvPr/>
        </p:nvSpPr>
        <p:spPr>
          <a:xfrm>
            <a:off x="8501090" y="214290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5" name="Tekstboks 184"/>
          <p:cNvSpPr txBox="1"/>
          <p:nvPr/>
        </p:nvSpPr>
        <p:spPr>
          <a:xfrm>
            <a:off x="8439144" y="571480"/>
            <a:ext cx="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Flad</a:t>
            </a: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fjer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6" name="Ellipse 185"/>
          <p:cNvSpPr>
            <a:spLocks noChangeAspect="1"/>
          </p:cNvSpPr>
          <p:nvPr/>
        </p:nvSpPr>
        <p:spPr>
          <a:xfrm>
            <a:off x="666000" y="335756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7" name="Ellipse 186"/>
          <p:cNvSpPr>
            <a:spLocks noChangeAspect="1"/>
          </p:cNvSpPr>
          <p:nvPr/>
        </p:nvSpPr>
        <p:spPr>
          <a:xfrm>
            <a:off x="2643174" y="3214686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9" name="Tekstboks 188"/>
          <p:cNvSpPr txBox="1"/>
          <p:nvPr/>
        </p:nvSpPr>
        <p:spPr>
          <a:xfrm>
            <a:off x="2500298" y="2214554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Pas på</a:t>
            </a: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ligner 5B</a:t>
            </a:r>
            <a:r>
              <a:rPr lang="da-DK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endParaRPr lang="da-DK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ektangel 75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ektangel 77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5" name="Rektangel 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7" name="Rektangel 96"/>
          <p:cNvSpPr/>
          <p:nvPr/>
        </p:nvSpPr>
        <p:spPr>
          <a:xfrm>
            <a:off x="3384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8" name="Rektangel 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" name="Rektangel 1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Rektangel 1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9" name="Rektangel 108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0" name="Rektangel 109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1" name="Rektangel 110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Tekstboks 149"/>
          <p:cNvSpPr txBox="1"/>
          <p:nvPr/>
        </p:nvSpPr>
        <p:spPr>
          <a:xfrm>
            <a:off x="1" y="5380696"/>
            <a:ext cx="3357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11: 67-70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 </a:t>
            </a:r>
            <a:endParaRPr lang="da-DK" b="1" baseline="-25000" dirty="0">
              <a:latin typeface="Trebuchet MS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Rektangel 106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5" name="Rektangel 1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2" name="Billede 151" descr="11 pos 67-70.jpg"/>
          <p:cNvPicPr>
            <a:picLocks noChangeAspect="1"/>
          </p:cNvPicPr>
          <p:nvPr/>
        </p:nvPicPr>
        <p:blipFill>
          <a:blip r:embed="rId2" cstate="print"/>
          <a:srcRect l="595" r="595" b="5558"/>
          <a:stretch>
            <a:fillRect/>
          </a:stretch>
        </p:blipFill>
        <p:spPr>
          <a:xfrm>
            <a:off x="0" y="0"/>
            <a:ext cx="9144000" cy="2806121"/>
          </a:xfrm>
          <a:prstGeom prst="rect">
            <a:avLst/>
          </a:prstGeom>
        </p:spPr>
      </p:pic>
      <p:sp>
        <p:nvSpPr>
          <p:cNvPr id="154" name="Rektangel 153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6" name="Rektangel 155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7" name="Rektangel 156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8" name="Rektangel 157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76" name="Lige forbindelse 175"/>
          <p:cNvCxnSpPr/>
          <p:nvPr/>
        </p:nvCxnSpPr>
        <p:spPr>
          <a:xfrm rot="5340000">
            <a:off x="7239452" y="1346840"/>
            <a:ext cx="1500198" cy="937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Lige forbindelse 176"/>
          <p:cNvCxnSpPr/>
          <p:nvPr/>
        </p:nvCxnSpPr>
        <p:spPr>
          <a:xfrm rot="5340000">
            <a:off x="5024875" y="1346840"/>
            <a:ext cx="1500198" cy="937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kstboks 177"/>
          <p:cNvSpPr txBox="1"/>
          <p:nvPr/>
        </p:nvSpPr>
        <p:spPr>
          <a:xfrm>
            <a:off x="0" y="2845354"/>
            <a:ext cx="335755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Ovalerne er ”skæve”</a:t>
            </a:r>
          </a:p>
          <a:p>
            <a:pPr>
              <a:spcAft>
                <a:spcPts val="300"/>
              </a:spcAft>
            </a:pP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Ovalerne sidder højt i rammen</a:t>
            </a:r>
          </a:p>
          <a:p>
            <a:pPr>
              <a:spcAft>
                <a:spcPts val="300"/>
              </a:spcAft>
            </a:pP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Ydre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ovallinie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er meget tyk (og flere steder spaltet) mod vest og syd/sydøst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2" name="Ellipse 161"/>
          <p:cNvSpPr>
            <a:spLocks noChangeAspect="1"/>
          </p:cNvSpPr>
          <p:nvPr/>
        </p:nvSpPr>
        <p:spPr>
          <a:xfrm>
            <a:off x="4929190" y="214290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4" name="Tekstboks 163"/>
          <p:cNvSpPr txBox="1"/>
          <p:nvPr/>
        </p:nvSpPr>
        <p:spPr>
          <a:xfrm>
            <a:off x="2285984" y="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Farveplet i fjer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6" name="Tekstboks 165"/>
          <p:cNvSpPr txBox="1"/>
          <p:nvPr/>
        </p:nvSpPr>
        <p:spPr>
          <a:xfrm>
            <a:off x="628788" y="7141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5A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173" name="Lige forbindelse 172"/>
          <p:cNvCxnSpPr/>
          <p:nvPr/>
        </p:nvCxnSpPr>
        <p:spPr>
          <a:xfrm rot="5400000">
            <a:off x="2783074" y="1360274"/>
            <a:ext cx="1500198" cy="6548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Lige forbindelse 186"/>
          <p:cNvCxnSpPr/>
          <p:nvPr/>
        </p:nvCxnSpPr>
        <p:spPr>
          <a:xfrm rot="5400000">
            <a:off x="345046" y="1440899"/>
            <a:ext cx="1857338" cy="1186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kstboks 189"/>
          <p:cNvSpPr txBox="1"/>
          <p:nvPr/>
        </p:nvSpPr>
        <p:spPr>
          <a:xfrm>
            <a:off x="6000760" y="78579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8" name="Ellipse 197"/>
          <p:cNvSpPr>
            <a:spLocks noChangeAspect="1"/>
          </p:cNvSpPr>
          <p:nvPr/>
        </p:nvSpPr>
        <p:spPr>
          <a:xfrm>
            <a:off x="5715008" y="1000108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9" name="Ellipse 198"/>
          <p:cNvSpPr>
            <a:spLocks noChangeAspect="1"/>
          </p:cNvSpPr>
          <p:nvPr/>
        </p:nvSpPr>
        <p:spPr>
          <a:xfrm>
            <a:off x="2000232" y="214290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0" name="Ellipse 199"/>
          <p:cNvSpPr>
            <a:spLocks noChangeAspect="1"/>
          </p:cNvSpPr>
          <p:nvPr/>
        </p:nvSpPr>
        <p:spPr>
          <a:xfrm>
            <a:off x="425786" y="285728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2" name="Ellipse 201"/>
          <p:cNvSpPr>
            <a:spLocks noChangeAspect="1"/>
          </p:cNvSpPr>
          <p:nvPr/>
        </p:nvSpPr>
        <p:spPr>
          <a:xfrm>
            <a:off x="2571736" y="285728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3" name="Tekstboks 152"/>
          <p:cNvSpPr txBox="1"/>
          <p:nvPr/>
        </p:nvSpPr>
        <p:spPr>
          <a:xfrm>
            <a:off x="5200820" y="7141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5B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5" name="Tekstboks 154"/>
          <p:cNvSpPr txBox="1"/>
          <p:nvPr/>
        </p:nvSpPr>
        <p:spPr>
          <a:xfrm>
            <a:off x="2867012" y="273586"/>
            <a:ext cx="127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Farveplet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ektangel 75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ektangel 77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5" name="Rektangel 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8" name="Rektangel 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" name="Rektangel 1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Rektangel 1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Tekstboks 149"/>
          <p:cNvSpPr txBox="1"/>
          <p:nvPr/>
        </p:nvSpPr>
        <p:spPr>
          <a:xfrm>
            <a:off x="1" y="-24"/>
            <a:ext cx="33575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10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</a:t>
            </a:r>
          </a:p>
          <a:p>
            <a:endParaRPr lang="da-DK" b="1" u="sng" dirty="0" smtClean="0">
              <a:solidFill>
                <a:srgbClr val="006600"/>
              </a:solidFill>
              <a:latin typeface="Trebuchet MS" pitchFamily="34" charset="0"/>
            </a:endParaRPr>
          </a:p>
          <a:p>
            <a:endParaRPr lang="da-DK" b="1" u="sng" dirty="0" smtClean="0">
              <a:solidFill>
                <a:srgbClr val="006600"/>
              </a:solidFill>
              <a:latin typeface="Trebuchet MS" pitchFamily="34" charset="0"/>
            </a:endParaRPr>
          </a:p>
          <a:p>
            <a:r>
              <a:rPr lang="da-DK" b="1" u="sng" dirty="0" smtClean="0">
                <a:solidFill>
                  <a:srgbClr val="006600"/>
                </a:solidFill>
                <a:latin typeface="Trebuchet MS" pitchFamily="34" charset="0"/>
              </a:rPr>
              <a:t>RESULTAT:</a:t>
            </a:r>
          </a:p>
          <a:p>
            <a:endParaRPr lang="da-DK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r>
              <a:rPr lang="da-DK" b="1" dirty="0" smtClean="0">
                <a:solidFill>
                  <a:srgbClr val="006600"/>
                </a:solidFill>
                <a:latin typeface="Trebuchet MS" pitchFamily="34" charset="0"/>
              </a:rPr>
              <a:t>Ud af 78 grå felter</a:t>
            </a:r>
          </a:p>
          <a:p>
            <a:r>
              <a:rPr lang="da-DK" b="1" dirty="0" smtClean="0">
                <a:solidFill>
                  <a:srgbClr val="006600"/>
                </a:solidFill>
                <a:latin typeface="Trebuchet MS" pitchFamily="34" charset="0"/>
              </a:rPr>
              <a:t>er 8 fjernet</a:t>
            </a:r>
          </a:p>
          <a:p>
            <a:r>
              <a:rPr lang="da-DK" b="1" dirty="0" smtClean="0">
                <a:solidFill>
                  <a:srgbClr val="006600"/>
                </a:solidFill>
                <a:latin typeface="Trebuchet MS" pitchFamily="34" charset="0"/>
              </a:rPr>
              <a:t>heraf 1 omvendt ramme</a:t>
            </a:r>
          </a:p>
          <a:p>
            <a:endParaRPr lang="da-DK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r>
              <a:rPr lang="da-DK" b="1" dirty="0" smtClean="0">
                <a:solidFill>
                  <a:srgbClr val="006600"/>
                </a:solidFill>
                <a:latin typeface="Trebuchet MS" pitchFamily="34" charset="0"/>
                <a:sym typeface="Symbol"/>
              </a:rPr>
              <a:t> 10</a:t>
            </a:r>
            <a:r>
              <a:rPr lang="da-DK" b="1" dirty="0" smtClean="0">
                <a:solidFill>
                  <a:srgbClr val="006600"/>
                </a:solidFill>
                <a:latin typeface="Trebuchet MS" pitchFamily="34" charset="0"/>
              </a:rPr>
              <a:t>% af tidligere grå felter fjernet</a:t>
            </a:r>
          </a:p>
          <a:p>
            <a:endParaRPr lang="da-DK" b="1" dirty="0" smtClean="0">
              <a:solidFill>
                <a:srgbClr val="006600"/>
              </a:solidFill>
              <a:latin typeface="Trebuchet MS" pitchFamily="34" charset="0"/>
            </a:endParaRPr>
          </a:p>
          <a:p>
            <a:r>
              <a:rPr lang="da-DK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70 grå felter tilbage</a:t>
            </a:r>
            <a:endParaRPr lang="da-DK" b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Rektangel 106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152" name="Gruppe 151"/>
          <p:cNvGrpSpPr/>
          <p:nvPr/>
        </p:nvGrpSpPr>
        <p:grpSpPr>
          <a:xfrm>
            <a:off x="3384000" y="2736000"/>
            <a:ext cx="5760000" cy="4104000"/>
            <a:chOff x="3384000" y="2736000"/>
            <a:chExt cx="5760000" cy="4104000"/>
          </a:xfrm>
        </p:grpSpPr>
        <p:sp>
          <p:nvSpPr>
            <p:cNvPr id="97" name="Rektangel 96"/>
            <p:cNvSpPr/>
            <p:nvPr/>
          </p:nvSpPr>
          <p:spPr>
            <a:xfrm>
              <a:off x="3384000" y="2736000"/>
              <a:ext cx="576000" cy="684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41</a:t>
              </a:r>
            </a:p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5A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9" name="Rektangel 108"/>
            <p:cNvSpPr/>
            <p:nvPr/>
          </p:nvSpPr>
          <p:spPr>
            <a:xfrm>
              <a:off x="8568000" y="4104000"/>
              <a:ext cx="576000" cy="684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70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0" name="Rektangel 109"/>
            <p:cNvSpPr/>
            <p:nvPr/>
          </p:nvSpPr>
          <p:spPr>
            <a:xfrm>
              <a:off x="7992000" y="4104000"/>
              <a:ext cx="576000" cy="684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69</a:t>
              </a:r>
            </a:p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5B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1" name="Rektangel 110"/>
            <p:cNvSpPr/>
            <p:nvPr/>
          </p:nvSpPr>
          <p:spPr>
            <a:xfrm>
              <a:off x="7416000" y="4104000"/>
              <a:ext cx="576000" cy="684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68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2" name="Rektangel 111"/>
            <p:cNvSpPr/>
            <p:nvPr/>
          </p:nvSpPr>
          <p:spPr>
            <a:xfrm>
              <a:off x="6840000" y="4104000"/>
              <a:ext cx="576000" cy="684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67</a:t>
              </a:r>
            </a:p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5A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7" name="Rektangel 116"/>
            <p:cNvSpPr/>
            <p:nvPr/>
          </p:nvSpPr>
          <p:spPr>
            <a:xfrm>
              <a:off x="3960000" y="4104000"/>
              <a:ext cx="576000" cy="684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62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8" name="Rektangel 117"/>
            <p:cNvSpPr/>
            <p:nvPr/>
          </p:nvSpPr>
          <p:spPr>
            <a:xfrm>
              <a:off x="3384000" y="4104000"/>
              <a:ext cx="576000" cy="684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61</a:t>
              </a:r>
            </a:p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5D</a:t>
              </a:r>
              <a:r>
                <a:rPr lang="da-DK" sz="1200" b="1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1</a:t>
              </a:r>
            </a:p>
            <a:p>
              <a:pPr algn="ctr"/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4" name="Rektangel 143"/>
            <p:cNvSpPr/>
            <p:nvPr/>
          </p:nvSpPr>
          <p:spPr>
            <a:xfrm>
              <a:off x="5688000" y="6156000"/>
              <a:ext cx="576000" cy="684000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a-DK" sz="1200" b="1" dirty="0" smtClean="0">
                  <a:solidFill>
                    <a:schemeClr val="tx1"/>
                  </a:solidFill>
                  <a:latin typeface="Arial Narrow" pitchFamily="34" charset="0"/>
                </a:rPr>
                <a:t>95</a:t>
              </a:r>
              <a:endParaRPr lang="da-DK" sz="12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145" name="Rektangel 1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649152" y="285728"/>
            <a:ext cx="3423046" cy="4143412"/>
            <a:chOff x="136" y="528"/>
            <a:chExt cx="2435" cy="2948"/>
          </a:xfrm>
        </p:grpSpPr>
        <p:sp>
          <p:nvSpPr>
            <p:cNvPr id="17" name="Rectangle 5"/>
            <p:cNvSpPr>
              <a:spLocks noChangeAspect="1" noChangeArrowheads="1"/>
            </p:cNvSpPr>
            <p:nvPr/>
          </p:nvSpPr>
          <p:spPr bwMode="auto">
            <a:xfrm>
              <a:off x="143" y="528"/>
              <a:ext cx="2428" cy="29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" name="Line 6"/>
            <p:cNvSpPr>
              <a:spLocks noChangeAspect="1" noChangeShapeType="1"/>
            </p:cNvSpPr>
            <p:nvPr/>
          </p:nvSpPr>
          <p:spPr bwMode="auto">
            <a:xfrm>
              <a:off x="632" y="1102"/>
              <a:ext cx="1" cy="1718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Line 7"/>
            <p:cNvSpPr>
              <a:spLocks noChangeAspect="1" noChangeShapeType="1"/>
            </p:cNvSpPr>
            <p:nvPr/>
          </p:nvSpPr>
          <p:spPr bwMode="auto">
            <a:xfrm>
              <a:off x="1109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Line 8"/>
            <p:cNvSpPr>
              <a:spLocks noChangeAspect="1" noChangeShapeType="1"/>
            </p:cNvSpPr>
            <p:nvPr/>
          </p:nvSpPr>
          <p:spPr bwMode="auto">
            <a:xfrm>
              <a:off x="1386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Line 9"/>
            <p:cNvSpPr>
              <a:spLocks noChangeAspect="1" noChangeShapeType="1"/>
            </p:cNvSpPr>
            <p:nvPr/>
          </p:nvSpPr>
          <p:spPr bwMode="auto">
            <a:xfrm>
              <a:off x="1889" y="980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Line 10"/>
            <p:cNvSpPr>
              <a:spLocks noChangeAspect="1" noChangeShapeType="1"/>
            </p:cNvSpPr>
            <p:nvPr/>
          </p:nvSpPr>
          <p:spPr bwMode="auto">
            <a:xfrm>
              <a:off x="1473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Line 11"/>
            <p:cNvSpPr>
              <a:spLocks noChangeAspect="1" noChangeShapeType="1"/>
            </p:cNvSpPr>
            <p:nvPr/>
          </p:nvSpPr>
          <p:spPr bwMode="auto">
            <a:xfrm>
              <a:off x="1845" y="995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Line 12"/>
            <p:cNvSpPr>
              <a:spLocks noChangeAspect="1" noChangeShapeType="1"/>
            </p:cNvSpPr>
            <p:nvPr/>
          </p:nvSpPr>
          <p:spPr bwMode="auto">
            <a:xfrm>
              <a:off x="2080" y="1147"/>
              <a:ext cx="1" cy="1737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Line 13"/>
            <p:cNvSpPr>
              <a:spLocks noChangeAspect="1" noChangeShapeType="1"/>
            </p:cNvSpPr>
            <p:nvPr/>
          </p:nvSpPr>
          <p:spPr bwMode="auto">
            <a:xfrm>
              <a:off x="1654" y="988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Line 14"/>
            <p:cNvSpPr>
              <a:spLocks noChangeAspect="1" noChangeShapeType="1"/>
            </p:cNvSpPr>
            <p:nvPr/>
          </p:nvSpPr>
          <p:spPr bwMode="auto">
            <a:xfrm>
              <a:off x="1428" y="971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Line 15"/>
            <p:cNvSpPr>
              <a:spLocks noChangeAspect="1" noChangeShapeType="1"/>
            </p:cNvSpPr>
            <p:nvPr/>
          </p:nvSpPr>
          <p:spPr bwMode="auto">
            <a:xfrm>
              <a:off x="1811" y="979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Line 16"/>
            <p:cNvSpPr>
              <a:spLocks noChangeAspect="1" noChangeShapeType="1"/>
            </p:cNvSpPr>
            <p:nvPr/>
          </p:nvSpPr>
          <p:spPr bwMode="auto">
            <a:xfrm>
              <a:off x="1984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Line 17"/>
            <p:cNvSpPr>
              <a:spLocks noChangeAspect="1" noChangeShapeType="1"/>
            </p:cNvSpPr>
            <p:nvPr/>
          </p:nvSpPr>
          <p:spPr bwMode="auto">
            <a:xfrm>
              <a:off x="1620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Line 18"/>
            <p:cNvSpPr>
              <a:spLocks noChangeAspect="1" noChangeShapeType="1"/>
            </p:cNvSpPr>
            <p:nvPr/>
          </p:nvSpPr>
          <p:spPr bwMode="auto">
            <a:xfrm>
              <a:off x="1732" y="1104"/>
              <a:ext cx="2" cy="1857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Line 19"/>
            <p:cNvSpPr>
              <a:spLocks noChangeAspect="1" noChangeShapeType="1"/>
            </p:cNvSpPr>
            <p:nvPr/>
          </p:nvSpPr>
          <p:spPr bwMode="auto">
            <a:xfrm>
              <a:off x="1776" y="979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8" name="Line 20"/>
            <p:cNvSpPr>
              <a:spLocks noChangeAspect="1" noChangeShapeType="1"/>
            </p:cNvSpPr>
            <p:nvPr/>
          </p:nvSpPr>
          <p:spPr bwMode="auto">
            <a:xfrm>
              <a:off x="1586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Line 21"/>
            <p:cNvSpPr>
              <a:spLocks noChangeAspect="1" noChangeShapeType="1"/>
            </p:cNvSpPr>
            <p:nvPr/>
          </p:nvSpPr>
          <p:spPr bwMode="auto">
            <a:xfrm>
              <a:off x="1689" y="988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Line 22"/>
            <p:cNvSpPr>
              <a:spLocks noChangeAspect="1" noChangeShapeType="1"/>
            </p:cNvSpPr>
            <p:nvPr/>
          </p:nvSpPr>
          <p:spPr bwMode="auto">
            <a:xfrm>
              <a:off x="1507" y="988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1" name="Line 23"/>
            <p:cNvSpPr>
              <a:spLocks noChangeAspect="1" noChangeShapeType="1"/>
            </p:cNvSpPr>
            <p:nvPr/>
          </p:nvSpPr>
          <p:spPr bwMode="auto">
            <a:xfrm>
              <a:off x="1541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Line 24"/>
            <p:cNvSpPr>
              <a:spLocks noChangeAspect="1" noChangeShapeType="1"/>
            </p:cNvSpPr>
            <p:nvPr/>
          </p:nvSpPr>
          <p:spPr bwMode="auto">
            <a:xfrm>
              <a:off x="2027" y="1067"/>
              <a:ext cx="1" cy="184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Line 25"/>
            <p:cNvSpPr>
              <a:spLocks noChangeAspect="1" noChangeShapeType="1"/>
            </p:cNvSpPr>
            <p:nvPr/>
          </p:nvSpPr>
          <p:spPr bwMode="auto">
            <a:xfrm>
              <a:off x="1932" y="964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4" name="Line 26"/>
            <p:cNvSpPr>
              <a:spLocks noChangeAspect="1" noChangeShapeType="1"/>
            </p:cNvSpPr>
            <p:nvPr/>
          </p:nvSpPr>
          <p:spPr bwMode="auto">
            <a:xfrm>
              <a:off x="1065" y="1002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5" name="Line 27"/>
            <p:cNvSpPr>
              <a:spLocks noChangeAspect="1" noChangeShapeType="1"/>
            </p:cNvSpPr>
            <p:nvPr/>
          </p:nvSpPr>
          <p:spPr bwMode="auto">
            <a:xfrm>
              <a:off x="1013" y="1010"/>
              <a:ext cx="2" cy="1984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Line 28"/>
            <p:cNvSpPr>
              <a:spLocks noChangeAspect="1" noChangeShapeType="1"/>
            </p:cNvSpPr>
            <p:nvPr/>
          </p:nvSpPr>
          <p:spPr bwMode="auto">
            <a:xfrm>
              <a:off x="971" y="1025"/>
              <a:ext cx="0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Line 29"/>
            <p:cNvSpPr>
              <a:spLocks noChangeAspect="1" noChangeShapeType="1"/>
            </p:cNvSpPr>
            <p:nvPr/>
          </p:nvSpPr>
          <p:spPr bwMode="auto">
            <a:xfrm>
              <a:off x="1151" y="957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8" name="Line 30"/>
            <p:cNvSpPr>
              <a:spLocks noChangeAspect="1" noChangeShapeType="1"/>
            </p:cNvSpPr>
            <p:nvPr/>
          </p:nvSpPr>
          <p:spPr bwMode="auto">
            <a:xfrm>
              <a:off x="926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Line 31"/>
            <p:cNvSpPr>
              <a:spLocks noChangeAspect="1" noChangeShapeType="1"/>
            </p:cNvSpPr>
            <p:nvPr/>
          </p:nvSpPr>
          <p:spPr bwMode="auto">
            <a:xfrm>
              <a:off x="867" y="995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Line 32"/>
            <p:cNvSpPr>
              <a:spLocks noChangeAspect="1" noChangeShapeType="1"/>
            </p:cNvSpPr>
            <p:nvPr/>
          </p:nvSpPr>
          <p:spPr bwMode="auto">
            <a:xfrm>
              <a:off x="813" y="979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1" name="Line 33"/>
            <p:cNvSpPr>
              <a:spLocks noChangeAspect="1" noChangeShapeType="1"/>
            </p:cNvSpPr>
            <p:nvPr/>
          </p:nvSpPr>
          <p:spPr bwMode="auto">
            <a:xfrm>
              <a:off x="771" y="964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2" name="Line 34"/>
            <p:cNvSpPr>
              <a:spLocks noChangeAspect="1" noChangeShapeType="1"/>
            </p:cNvSpPr>
            <p:nvPr/>
          </p:nvSpPr>
          <p:spPr bwMode="auto">
            <a:xfrm>
              <a:off x="727" y="971"/>
              <a:ext cx="1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Line 35"/>
            <p:cNvSpPr>
              <a:spLocks noChangeAspect="1" noChangeShapeType="1"/>
            </p:cNvSpPr>
            <p:nvPr/>
          </p:nvSpPr>
          <p:spPr bwMode="auto">
            <a:xfrm>
              <a:off x="676" y="1147"/>
              <a:ext cx="1" cy="1718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4" name="Line 36"/>
            <p:cNvSpPr>
              <a:spLocks noChangeAspect="1" noChangeShapeType="1"/>
            </p:cNvSpPr>
            <p:nvPr/>
          </p:nvSpPr>
          <p:spPr bwMode="auto">
            <a:xfrm>
              <a:off x="588" y="1102"/>
              <a:ext cx="2" cy="1673"/>
            </a:xfrm>
            <a:prstGeom prst="line">
              <a:avLst/>
            </a:prstGeom>
            <a:noFill/>
            <a:ln w="1428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5" name="Line 37"/>
            <p:cNvSpPr>
              <a:spLocks noChangeAspect="1" noChangeShapeType="1"/>
            </p:cNvSpPr>
            <p:nvPr/>
          </p:nvSpPr>
          <p:spPr bwMode="auto">
            <a:xfrm>
              <a:off x="1247" y="949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Line 38"/>
            <p:cNvSpPr>
              <a:spLocks noChangeAspect="1" noChangeShapeType="1"/>
            </p:cNvSpPr>
            <p:nvPr/>
          </p:nvSpPr>
          <p:spPr bwMode="auto">
            <a:xfrm>
              <a:off x="1195" y="1018"/>
              <a:ext cx="2" cy="1983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7" name="Line 39"/>
            <p:cNvSpPr>
              <a:spLocks noChangeAspect="1" noChangeShapeType="1"/>
            </p:cNvSpPr>
            <p:nvPr/>
          </p:nvSpPr>
          <p:spPr bwMode="auto">
            <a:xfrm>
              <a:off x="1282" y="979"/>
              <a:ext cx="2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8" name="Line 40"/>
            <p:cNvSpPr>
              <a:spLocks noChangeAspect="1" noChangeShapeType="1"/>
            </p:cNvSpPr>
            <p:nvPr/>
          </p:nvSpPr>
          <p:spPr bwMode="auto">
            <a:xfrm>
              <a:off x="1325" y="949"/>
              <a:ext cx="1" cy="1982"/>
            </a:xfrm>
            <a:prstGeom prst="line">
              <a:avLst/>
            </a:prstGeom>
            <a:noFill/>
            <a:ln w="14288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Freeform 41"/>
            <p:cNvSpPr>
              <a:spLocks noChangeAspect="1"/>
            </p:cNvSpPr>
            <p:nvPr/>
          </p:nvSpPr>
          <p:spPr bwMode="auto">
            <a:xfrm>
              <a:off x="259" y="632"/>
              <a:ext cx="2205" cy="1363"/>
            </a:xfrm>
            <a:custGeom>
              <a:avLst/>
              <a:gdLst/>
              <a:ahLst/>
              <a:cxnLst>
                <a:cxn ang="0">
                  <a:pos x="0" y="4716"/>
                </a:cxn>
                <a:cxn ang="0">
                  <a:pos x="18" y="4529"/>
                </a:cxn>
                <a:cxn ang="0">
                  <a:pos x="18" y="4231"/>
                </a:cxn>
                <a:cxn ang="0">
                  <a:pos x="38" y="3895"/>
                </a:cxn>
                <a:cxn ang="0">
                  <a:pos x="131" y="3411"/>
                </a:cxn>
                <a:cxn ang="0">
                  <a:pos x="337" y="2721"/>
                </a:cxn>
                <a:cxn ang="0">
                  <a:pos x="542" y="2237"/>
                </a:cxn>
                <a:cxn ang="0">
                  <a:pos x="842" y="1790"/>
                </a:cxn>
                <a:cxn ang="0">
                  <a:pos x="1066" y="1417"/>
                </a:cxn>
                <a:cxn ang="0">
                  <a:pos x="1422" y="1044"/>
                </a:cxn>
                <a:cxn ang="0">
                  <a:pos x="1665" y="802"/>
                </a:cxn>
                <a:cxn ang="0">
                  <a:pos x="2115" y="504"/>
                </a:cxn>
                <a:cxn ang="0">
                  <a:pos x="2452" y="318"/>
                </a:cxn>
                <a:cxn ang="0">
                  <a:pos x="2994" y="112"/>
                </a:cxn>
                <a:cxn ang="0">
                  <a:pos x="3574" y="0"/>
                </a:cxn>
                <a:cxn ang="0">
                  <a:pos x="3930" y="0"/>
                </a:cxn>
                <a:cxn ang="0">
                  <a:pos x="4547" y="57"/>
                </a:cxn>
                <a:cxn ang="0">
                  <a:pos x="5015" y="187"/>
                </a:cxn>
                <a:cxn ang="0">
                  <a:pos x="5482" y="391"/>
                </a:cxn>
                <a:cxn ang="0">
                  <a:pos x="5801" y="635"/>
                </a:cxn>
                <a:cxn ang="0">
                  <a:pos x="6456" y="1175"/>
                </a:cxn>
                <a:cxn ang="0">
                  <a:pos x="6886" y="1790"/>
                </a:cxn>
                <a:cxn ang="0">
                  <a:pos x="7223" y="2424"/>
                </a:cxn>
                <a:cxn ang="0">
                  <a:pos x="7429" y="2983"/>
                </a:cxn>
                <a:cxn ang="0">
                  <a:pos x="7634" y="3579"/>
                </a:cxn>
                <a:cxn ang="0">
                  <a:pos x="7728" y="4250"/>
                </a:cxn>
                <a:cxn ang="0">
                  <a:pos x="7747" y="4697"/>
                </a:cxn>
                <a:cxn ang="0">
                  <a:pos x="7728" y="4697"/>
                </a:cxn>
                <a:cxn ang="0">
                  <a:pos x="7728" y="4697"/>
                </a:cxn>
              </a:cxnLst>
              <a:rect l="0" t="0" r="r" b="b"/>
              <a:pathLst>
                <a:path w="7747" h="4716">
                  <a:moveTo>
                    <a:pt x="0" y="4716"/>
                  </a:moveTo>
                  <a:lnTo>
                    <a:pt x="18" y="4529"/>
                  </a:lnTo>
                  <a:lnTo>
                    <a:pt x="18" y="4231"/>
                  </a:lnTo>
                  <a:lnTo>
                    <a:pt x="38" y="3895"/>
                  </a:lnTo>
                  <a:lnTo>
                    <a:pt x="131" y="3411"/>
                  </a:lnTo>
                  <a:lnTo>
                    <a:pt x="337" y="2721"/>
                  </a:lnTo>
                  <a:lnTo>
                    <a:pt x="542" y="2237"/>
                  </a:lnTo>
                  <a:lnTo>
                    <a:pt x="842" y="1790"/>
                  </a:lnTo>
                  <a:lnTo>
                    <a:pt x="1066" y="1417"/>
                  </a:lnTo>
                  <a:lnTo>
                    <a:pt x="1422" y="1044"/>
                  </a:lnTo>
                  <a:lnTo>
                    <a:pt x="1665" y="802"/>
                  </a:lnTo>
                  <a:lnTo>
                    <a:pt x="2115" y="504"/>
                  </a:lnTo>
                  <a:lnTo>
                    <a:pt x="2452" y="318"/>
                  </a:lnTo>
                  <a:lnTo>
                    <a:pt x="2994" y="112"/>
                  </a:lnTo>
                  <a:lnTo>
                    <a:pt x="3574" y="0"/>
                  </a:lnTo>
                  <a:lnTo>
                    <a:pt x="3930" y="0"/>
                  </a:lnTo>
                  <a:lnTo>
                    <a:pt x="4547" y="57"/>
                  </a:lnTo>
                  <a:lnTo>
                    <a:pt x="5015" y="187"/>
                  </a:lnTo>
                  <a:lnTo>
                    <a:pt x="5482" y="391"/>
                  </a:lnTo>
                  <a:lnTo>
                    <a:pt x="5801" y="635"/>
                  </a:lnTo>
                  <a:lnTo>
                    <a:pt x="6456" y="1175"/>
                  </a:lnTo>
                  <a:lnTo>
                    <a:pt x="6886" y="1790"/>
                  </a:lnTo>
                  <a:lnTo>
                    <a:pt x="7223" y="2424"/>
                  </a:lnTo>
                  <a:lnTo>
                    <a:pt x="7429" y="2983"/>
                  </a:lnTo>
                  <a:lnTo>
                    <a:pt x="7634" y="3579"/>
                  </a:lnTo>
                  <a:lnTo>
                    <a:pt x="7728" y="4250"/>
                  </a:lnTo>
                  <a:lnTo>
                    <a:pt x="7747" y="4697"/>
                  </a:lnTo>
                  <a:lnTo>
                    <a:pt x="7728" y="4697"/>
                  </a:lnTo>
                  <a:lnTo>
                    <a:pt x="7728" y="4697"/>
                  </a:lnTo>
                </a:path>
              </a:pathLst>
            </a:custGeom>
            <a:noFill/>
            <a:ln w="20638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0" name="Freeform 42"/>
            <p:cNvSpPr>
              <a:spLocks noChangeAspect="1"/>
            </p:cNvSpPr>
            <p:nvPr/>
          </p:nvSpPr>
          <p:spPr bwMode="auto">
            <a:xfrm>
              <a:off x="301" y="663"/>
              <a:ext cx="2115" cy="1320"/>
            </a:xfrm>
            <a:custGeom>
              <a:avLst/>
              <a:gdLst/>
              <a:ahLst/>
              <a:cxnLst>
                <a:cxn ang="0">
                  <a:pos x="0" y="4567"/>
                </a:cxn>
                <a:cxn ang="0">
                  <a:pos x="18" y="4213"/>
                </a:cxn>
                <a:cxn ang="0">
                  <a:pos x="56" y="3803"/>
                </a:cxn>
                <a:cxn ang="0">
                  <a:pos x="112" y="3374"/>
                </a:cxn>
                <a:cxn ang="0">
                  <a:pos x="262" y="2815"/>
                </a:cxn>
                <a:cxn ang="0">
                  <a:pos x="467" y="2312"/>
                </a:cxn>
                <a:cxn ang="0">
                  <a:pos x="786" y="1696"/>
                </a:cxn>
                <a:cxn ang="0">
                  <a:pos x="1142" y="1212"/>
                </a:cxn>
                <a:cxn ang="0">
                  <a:pos x="1553" y="821"/>
                </a:cxn>
                <a:cxn ang="0">
                  <a:pos x="1946" y="541"/>
                </a:cxn>
                <a:cxn ang="0">
                  <a:pos x="2414" y="280"/>
                </a:cxn>
                <a:cxn ang="0">
                  <a:pos x="3069" y="75"/>
                </a:cxn>
                <a:cxn ang="0">
                  <a:pos x="3518" y="0"/>
                </a:cxn>
                <a:cxn ang="0">
                  <a:pos x="4229" y="38"/>
                </a:cxn>
                <a:cxn ang="0">
                  <a:pos x="4771" y="186"/>
                </a:cxn>
                <a:cxn ang="0">
                  <a:pos x="5184" y="392"/>
                </a:cxn>
                <a:cxn ang="0">
                  <a:pos x="5708" y="709"/>
                </a:cxn>
                <a:cxn ang="0">
                  <a:pos x="6100" y="1100"/>
                </a:cxn>
                <a:cxn ang="0">
                  <a:pos x="6568" y="1678"/>
                </a:cxn>
                <a:cxn ang="0">
                  <a:pos x="6905" y="2275"/>
                </a:cxn>
                <a:cxn ang="0">
                  <a:pos x="7149" y="2853"/>
                </a:cxn>
                <a:cxn ang="0">
                  <a:pos x="7336" y="3467"/>
                </a:cxn>
                <a:cxn ang="0">
                  <a:pos x="7411" y="3876"/>
                </a:cxn>
                <a:cxn ang="0">
                  <a:pos x="7429" y="4306"/>
                </a:cxn>
                <a:cxn ang="0">
                  <a:pos x="7429" y="4567"/>
                </a:cxn>
                <a:cxn ang="0">
                  <a:pos x="6344" y="4567"/>
                </a:cxn>
                <a:cxn ang="0">
                  <a:pos x="6324" y="4045"/>
                </a:cxn>
                <a:cxn ang="0">
                  <a:pos x="6231" y="3485"/>
                </a:cxn>
                <a:cxn ang="0">
                  <a:pos x="6025" y="2946"/>
                </a:cxn>
                <a:cxn ang="0">
                  <a:pos x="5782" y="2480"/>
                </a:cxn>
                <a:cxn ang="0">
                  <a:pos x="5446" y="2014"/>
                </a:cxn>
                <a:cxn ang="0">
                  <a:pos x="5090" y="1660"/>
                </a:cxn>
                <a:cxn ang="0">
                  <a:pos x="4509" y="1305"/>
                </a:cxn>
                <a:cxn ang="0">
                  <a:pos x="3948" y="1137"/>
                </a:cxn>
                <a:cxn ang="0">
                  <a:pos x="3593" y="1119"/>
                </a:cxn>
                <a:cxn ang="0">
                  <a:pos x="3107" y="1175"/>
                </a:cxn>
                <a:cxn ang="0">
                  <a:pos x="2732" y="1323"/>
                </a:cxn>
                <a:cxn ang="0">
                  <a:pos x="2264" y="1641"/>
                </a:cxn>
                <a:cxn ang="0">
                  <a:pos x="1908" y="2125"/>
                </a:cxn>
                <a:cxn ang="0">
                  <a:pos x="1609" y="2516"/>
                </a:cxn>
                <a:cxn ang="0">
                  <a:pos x="1422" y="2908"/>
                </a:cxn>
                <a:cxn ang="0">
                  <a:pos x="1291" y="3262"/>
                </a:cxn>
                <a:cxn ang="0">
                  <a:pos x="1160" y="3728"/>
                </a:cxn>
                <a:cxn ang="0">
                  <a:pos x="1085" y="4213"/>
                </a:cxn>
                <a:cxn ang="0">
                  <a:pos x="1067" y="4567"/>
                </a:cxn>
                <a:cxn ang="0">
                  <a:pos x="1067" y="4567"/>
                </a:cxn>
                <a:cxn ang="0">
                  <a:pos x="0" y="4567"/>
                </a:cxn>
              </a:cxnLst>
              <a:rect l="0" t="0" r="r" b="b"/>
              <a:pathLst>
                <a:path w="7429" h="4567">
                  <a:moveTo>
                    <a:pt x="0" y="4567"/>
                  </a:moveTo>
                  <a:lnTo>
                    <a:pt x="18" y="4213"/>
                  </a:lnTo>
                  <a:lnTo>
                    <a:pt x="56" y="3803"/>
                  </a:lnTo>
                  <a:lnTo>
                    <a:pt x="112" y="3374"/>
                  </a:lnTo>
                  <a:lnTo>
                    <a:pt x="262" y="2815"/>
                  </a:lnTo>
                  <a:lnTo>
                    <a:pt x="467" y="2312"/>
                  </a:lnTo>
                  <a:lnTo>
                    <a:pt x="786" y="1696"/>
                  </a:lnTo>
                  <a:lnTo>
                    <a:pt x="1142" y="1212"/>
                  </a:lnTo>
                  <a:lnTo>
                    <a:pt x="1553" y="821"/>
                  </a:lnTo>
                  <a:lnTo>
                    <a:pt x="1946" y="541"/>
                  </a:lnTo>
                  <a:lnTo>
                    <a:pt x="2414" y="280"/>
                  </a:lnTo>
                  <a:lnTo>
                    <a:pt x="3069" y="75"/>
                  </a:lnTo>
                  <a:lnTo>
                    <a:pt x="3518" y="0"/>
                  </a:lnTo>
                  <a:lnTo>
                    <a:pt x="4229" y="38"/>
                  </a:lnTo>
                  <a:lnTo>
                    <a:pt x="4771" y="186"/>
                  </a:lnTo>
                  <a:lnTo>
                    <a:pt x="5184" y="392"/>
                  </a:lnTo>
                  <a:lnTo>
                    <a:pt x="5708" y="709"/>
                  </a:lnTo>
                  <a:lnTo>
                    <a:pt x="6100" y="1100"/>
                  </a:lnTo>
                  <a:lnTo>
                    <a:pt x="6568" y="1678"/>
                  </a:lnTo>
                  <a:lnTo>
                    <a:pt x="6905" y="2275"/>
                  </a:lnTo>
                  <a:lnTo>
                    <a:pt x="7149" y="2853"/>
                  </a:lnTo>
                  <a:lnTo>
                    <a:pt x="7336" y="3467"/>
                  </a:lnTo>
                  <a:lnTo>
                    <a:pt x="7411" y="3876"/>
                  </a:lnTo>
                  <a:lnTo>
                    <a:pt x="7429" y="4306"/>
                  </a:lnTo>
                  <a:lnTo>
                    <a:pt x="7429" y="4567"/>
                  </a:lnTo>
                  <a:lnTo>
                    <a:pt x="6344" y="4567"/>
                  </a:lnTo>
                  <a:lnTo>
                    <a:pt x="6324" y="4045"/>
                  </a:lnTo>
                  <a:lnTo>
                    <a:pt x="6231" y="3485"/>
                  </a:lnTo>
                  <a:lnTo>
                    <a:pt x="6025" y="2946"/>
                  </a:lnTo>
                  <a:lnTo>
                    <a:pt x="5782" y="2480"/>
                  </a:lnTo>
                  <a:lnTo>
                    <a:pt x="5446" y="2014"/>
                  </a:lnTo>
                  <a:lnTo>
                    <a:pt x="5090" y="1660"/>
                  </a:lnTo>
                  <a:lnTo>
                    <a:pt x="4509" y="1305"/>
                  </a:lnTo>
                  <a:lnTo>
                    <a:pt x="3948" y="1137"/>
                  </a:lnTo>
                  <a:lnTo>
                    <a:pt x="3593" y="1119"/>
                  </a:lnTo>
                  <a:lnTo>
                    <a:pt x="3107" y="1175"/>
                  </a:lnTo>
                  <a:lnTo>
                    <a:pt x="2732" y="1323"/>
                  </a:lnTo>
                  <a:lnTo>
                    <a:pt x="2264" y="1641"/>
                  </a:lnTo>
                  <a:lnTo>
                    <a:pt x="1908" y="2125"/>
                  </a:lnTo>
                  <a:lnTo>
                    <a:pt x="1609" y="2516"/>
                  </a:lnTo>
                  <a:lnTo>
                    <a:pt x="1422" y="2908"/>
                  </a:lnTo>
                  <a:lnTo>
                    <a:pt x="1291" y="3262"/>
                  </a:lnTo>
                  <a:lnTo>
                    <a:pt x="1160" y="3728"/>
                  </a:lnTo>
                  <a:lnTo>
                    <a:pt x="1085" y="4213"/>
                  </a:lnTo>
                  <a:lnTo>
                    <a:pt x="1067" y="4567"/>
                  </a:lnTo>
                  <a:lnTo>
                    <a:pt x="1067" y="4567"/>
                  </a:lnTo>
                  <a:lnTo>
                    <a:pt x="0" y="4567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1" name="Freeform 43"/>
            <p:cNvSpPr>
              <a:spLocks noChangeAspect="1"/>
            </p:cNvSpPr>
            <p:nvPr/>
          </p:nvSpPr>
          <p:spPr bwMode="auto">
            <a:xfrm>
              <a:off x="477" y="1278"/>
              <a:ext cx="213" cy="199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618" y="689"/>
                </a:cxn>
                <a:cxn ang="0">
                  <a:pos x="711" y="521"/>
                </a:cxn>
                <a:cxn ang="0">
                  <a:pos x="748" y="447"/>
                </a:cxn>
                <a:cxn ang="0">
                  <a:pos x="748" y="298"/>
                </a:cxn>
                <a:cxn ang="0">
                  <a:pos x="730" y="148"/>
                </a:cxn>
                <a:cxn ang="0">
                  <a:pos x="636" y="37"/>
                </a:cxn>
                <a:cxn ang="0">
                  <a:pos x="374" y="0"/>
                </a:cxn>
                <a:cxn ang="0">
                  <a:pos x="243" y="0"/>
                </a:cxn>
                <a:cxn ang="0">
                  <a:pos x="130" y="75"/>
                </a:cxn>
                <a:cxn ang="0">
                  <a:pos x="130" y="75"/>
                </a:cxn>
                <a:cxn ang="0">
                  <a:pos x="0" y="373"/>
                </a:cxn>
              </a:cxnLst>
              <a:rect l="0" t="0" r="r" b="b"/>
              <a:pathLst>
                <a:path w="748" h="689">
                  <a:moveTo>
                    <a:pt x="0" y="373"/>
                  </a:moveTo>
                  <a:lnTo>
                    <a:pt x="618" y="689"/>
                  </a:lnTo>
                  <a:lnTo>
                    <a:pt x="711" y="521"/>
                  </a:lnTo>
                  <a:lnTo>
                    <a:pt x="748" y="447"/>
                  </a:lnTo>
                  <a:lnTo>
                    <a:pt x="748" y="298"/>
                  </a:lnTo>
                  <a:lnTo>
                    <a:pt x="730" y="148"/>
                  </a:lnTo>
                  <a:lnTo>
                    <a:pt x="636" y="37"/>
                  </a:lnTo>
                  <a:lnTo>
                    <a:pt x="374" y="0"/>
                  </a:lnTo>
                  <a:lnTo>
                    <a:pt x="243" y="0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Freeform 44"/>
            <p:cNvSpPr>
              <a:spLocks noChangeAspect="1"/>
            </p:cNvSpPr>
            <p:nvPr/>
          </p:nvSpPr>
          <p:spPr bwMode="auto">
            <a:xfrm>
              <a:off x="477" y="1278"/>
              <a:ext cx="213" cy="199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618" y="689"/>
                </a:cxn>
                <a:cxn ang="0">
                  <a:pos x="711" y="521"/>
                </a:cxn>
                <a:cxn ang="0">
                  <a:pos x="748" y="447"/>
                </a:cxn>
                <a:cxn ang="0">
                  <a:pos x="748" y="298"/>
                </a:cxn>
                <a:cxn ang="0">
                  <a:pos x="730" y="148"/>
                </a:cxn>
                <a:cxn ang="0">
                  <a:pos x="636" y="37"/>
                </a:cxn>
                <a:cxn ang="0">
                  <a:pos x="374" y="0"/>
                </a:cxn>
                <a:cxn ang="0">
                  <a:pos x="243" y="0"/>
                </a:cxn>
                <a:cxn ang="0">
                  <a:pos x="130" y="75"/>
                </a:cxn>
                <a:cxn ang="0">
                  <a:pos x="130" y="75"/>
                </a:cxn>
                <a:cxn ang="0">
                  <a:pos x="0" y="373"/>
                </a:cxn>
              </a:cxnLst>
              <a:rect l="0" t="0" r="r" b="b"/>
              <a:pathLst>
                <a:path w="748" h="689">
                  <a:moveTo>
                    <a:pt x="0" y="373"/>
                  </a:moveTo>
                  <a:lnTo>
                    <a:pt x="618" y="689"/>
                  </a:lnTo>
                  <a:lnTo>
                    <a:pt x="711" y="521"/>
                  </a:lnTo>
                  <a:lnTo>
                    <a:pt x="748" y="447"/>
                  </a:lnTo>
                  <a:lnTo>
                    <a:pt x="748" y="298"/>
                  </a:lnTo>
                  <a:lnTo>
                    <a:pt x="730" y="148"/>
                  </a:lnTo>
                  <a:lnTo>
                    <a:pt x="636" y="37"/>
                  </a:lnTo>
                  <a:lnTo>
                    <a:pt x="374" y="0"/>
                  </a:lnTo>
                  <a:lnTo>
                    <a:pt x="243" y="0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0" y="373"/>
                  </a:lnTo>
                </a:path>
              </a:pathLst>
            </a:custGeom>
            <a:noFill/>
            <a:ln w="2063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3" name="Freeform 45"/>
            <p:cNvSpPr>
              <a:spLocks noChangeAspect="1"/>
            </p:cNvSpPr>
            <p:nvPr/>
          </p:nvSpPr>
          <p:spPr bwMode="auto">
            <a:xfrm>
              <a:off x="679" y="1032"/>
              <a:ext cx="225" cy="231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56" y="0"/>
                </a:cxn>
                <a:cxn ang="0">
                  <a:pos x="787" y="241"/>
                </a:cxn>
                <a:cxn ang="0">
                  <a:pos x="749" y="353"/>
                </a:cxn>
                <a:cxn ang="0">
                  <a:pos x="525" y="298"/>
                </a:cxn>
                <a:cxn ang="0">
                  <a:pos x="318" y="484"/>
                </a:cxn>
                <a:cxn ang="0">
                  <a:pos x="413" y="689"/>
                </a:cxn>
                <a:cxn ang="0">
                  <a:pos x="318" y="801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30"/>
                </a:cxn>
              </a:cxnLst>
              <a:rect l="0" t="0" r="r" b="b"/>
              <a:pathLst>
                <a:path w="787" h="801">
                  <a:moveTo>
                    <a:pt x="0" y="130"/>
                  </a:moveTo>
                  <a:lnTo>
                    <a:pt x="56" y="0"/>
                  </a:lnTo>
                  <a:lnTo>
                    <a:pt x="787" y="241"/>
                  </a:lnTo>
                  <a:lnTo>
                    <a:pt x="749" y="353"/>
                  </a:lnTo>
                  <a:lnTo>
                    <a:pt x="525" y="298"/>
                  </a:lnTo>
                  <a:lnTo>
                    <a:pt x="318" y="484"/>
                  </a:lnTo>
                  <a:lnTo>
                    <a:pt x="413" y="689"/>
                  </a:lnTo>
                  <a:lnTo>
                    <a:pt x="318" y="80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4" name="Freeform 46"/>
            <p:cNvSpPr>
              <a:spLocks noChangeAspect="1"/>
            </p:cNvSpPr>
            <p:nvPr/>
          </p:nvSpPr>
          <p:spPr bwMode="auto">
            <a:xfrm>
              <a:off x="887" y="784"/>
              <a:ext cx="240" cy="264"/>
            </a:xfrm>
            <a:custGeom>
              <a:avLst/>
              <a:gdLst/>
              <a:ahLst/>
              <a:cxnLst>
                <a:cxn ang="0">
                  <a:pos x="299" y="914"/>
                </a:cxn>
                <a:cxn ang="0">
                  <a:pos x="0" y="318"/>
                </a:cxn>
                <a:cxn ang="0">
                  <a:pos x="131" y="225"/>
                </a:cxn>
                <a:cxn ang="0">
                  <a:pos x="599" y="448"/>
                </a:cxn>
                <a:cxn ang="0">
                  <a:pos x="392" y="75"/>
                </a:cxn>
                <a:cxn ang="0">
                  <a:pos x="524" y="0"/>
                </a:cxn>
                <a:cxn ang="0">
                  <a:pos x="841" y="616"/>
                </a:cxn>
                <a:cxn ang="0">
                  <a:pos x="711" y="671"/>
                </a:cxn>
                <a:cxn ang="0">
                  <a:pos x="187" y="391"/>
                </a:cxn>
                <a:cxn ang="0">
                  <a:pos x="430" y="839"/>
                </a:cxn>
                <a:cxn ang="0">
                  <a:pos x="430" y="839"/>
                </a:cxn>
                <a:cxn ang="0">
                  <a:pos x="299" y="914"/>
                </a:cxn>
              </a:cxnLst>
              <a:rect l="0" t="0" r="r" b="b"/>
              <a:pathLst>
                <a:path w="841" h="914">
                  <a:moveTo>
                    <a:pt x="299" y="914"/>
                  </a:moveTo>
                  <a:lnTo>
                    <a:pt x="0" y="318"/>
                  </a:lnTo>
                  <a:lnTo>
                    <a:pt x="131" y="225"/>
                  </a:lnTo>
                  <a:lnTo>
                    <a:pt x="599" y="448"/>
                  </a:lnTo>
                  <a:lnTo>
                    <a:pt x="392" y="75"/>
                  </a:lnTo>
                  <a:lnTo>
                    <a:pt x="524" y="0"/>
                  </a:lnTo>
                  <a:lnTo>
                    <a:pt x="841" y="616"/>
                  </a:lnTo>
                  <a:lnTo>
                    <a:pt x="711" y="671"/>
                  </a:lnTo>
                  <a:lnTo>
                    <a:pt x="187" y="391"/>
                  </a:lnTo>
                  <a:lnTo>
                    <a:pt x="430" y="839"/>
                  </a:lnTo>
                  <a:lnTo>
                    <a:pt x="430" y="839"/>
                  </a:lnTo>
                  <a:lnTo>
                    <a:pt x="299" y="9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5" name="Freeform 47"/>
            <p:cNvSpPr>
              <a:spLocks noChangeAspect="1"/>
            </p:cNvSpPr>
            <p:nvPr/>
          </p:nvSpPr>
          <p:spPr bwMode="auto">
            <a:xfrm>
              <a:off x="1228" y="725"/>
              <a:ext cx="218" cy="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" y="0"/>
                </a:cxn>
                <a:cxn ang="0">
                  <a:pos x="393" y="429"/>
                </a:cxn>
                <a:cxn ang="0">
                  <a:pos x="542" y="18"/>
                </a:cxn>
                <a:cxn ang="0">
                  <a:pos x="767" y="18"/>
                </a:cxn>
                <a:cxn ang="0">
                  <a:pos x="749" y="709"/>
                </a:cxn>
                <a:cxn ang="0">
                  <a:pos x="636" y="689"/>
                </a:cxn>
                <a:cxn ang="0">
                  <a:pos x="617" y="149"/>
                </a:cxn>
                <a:cxn ang="0">
                  <a:pos x="430" y="689"/>
                </a:cxn>
                <a:cxn ang="0">
                  <a:pos x="355" y="689"/>
                </a:cxn>
                <a:cxn ang="0">
                  <a:pos x="131" y="168"/>
                </a:cxn>
                <a:cxn ang="0">
                  <a:pos x="131" y="709"/>
                </a:cxn>
                <a:cxn ang="0">
                  <a:pos x="0" y="709"/>
                </a:cxn>
                <a:cxn ang="0">
                  <a:pos x="0" y="709"/>
                </a:cxn>
                <a:cxn ang="0">
                  <a:pos x="0" y="0"/>
                </a:cxn>
              </a:cxnLst>
              <a:rect l="0" t="0" r="r" b="b"/>
              <a:pathLst>
                <a:path w="767" h="709">
                  <a:moveTo>
                    <a:pt x="0" y="0"/>
                  </a:moveTo>
                  <a:lnTo>
                    <a:pt x="206" y="0"/>
                  </a:lnTo>
                  <a:lnTo>
                    <a:pt x="393" y="429"/>
                  </a:lnTo>
                  <a:lnTo>
                    <a:pt x="542" y="18"/>
                  </a:lnTo>
                  <a:lnTo>
                    <a:pt x="767" y="18"/>
                  </a:lnTo>
                  <a:lnTo>
                    <a:pt x="749" y="709"/>
                  </a:lnTo>
                  <a:lnTo>
                    <a:pt x="636" y="689"/>
                  </a:lnTo>
                  <a:lnTo>
                    <a:pt x="617" y="149"/>
                  </a:lnTo>
                  <a:lnTo>
                    <a:pt x="430" y="689"/>
                  </a:lnTo>
                  <a:lnTo>
                    <a:pt x="355" y="689"/>
                  </a:lnTo>
                  <a:lnTo>
                    <a:pt x="131" y="168"/>
                  </a:lnTo>
                  <a:lnTo>
                    <a:pt x="131" y="709"/>
                  </a:lnTo>
                  <a:lnTo>
                    <a:pt x="0" y="709"/>
                  </a:lnTo>
                  <a:lnTo>
                    <a:pt x="0" y="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6" name="Freeform 48"/>
            <p:cNvSpPr>
              <a:spLocks noChangeAspect="1"/>
            </p:cNvSpPr>
            <p:nvPr/>
          </p:nvSpPr>
          <p:spPr bwMode="auto">
            <a:xfrm>
              <a:off x="1526" y="795"/>
              <a:ext cx="208" cy="258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618" y="0"/>
                </a:cxn>
                <a:cxn ang="0">
                  <a:pos x="730" y="55"/>
                </a:cxn>
                <a:cxn ang="0">
                  <a:pos x="711" y="893"/>
                </a:cxn>
                <a:cxn ang="0">
                  <a:pos x="561" y="820"/>
                </a:cxn>
                <a:cxn ang="0">
                  <a:pos x="561" y="614"/>
                </a:cxn>
                <a:cxn ang="0">
                  <a:pos x="318" y="465"/>
                </a:cxn>
                <a:cxn ang="0">
                  <a:pos x="206" y="595"/>
                </a:cxn>
                <a:cxn ang="0">
                  <a:pos x="206" y="595"/>
                </a:cxn>
                <a:cxn ang="0">
                  <a:pos x="0" y="559"/>
                </a:cxn>
              </a:cxnLst>
              <a:rect l="0" t="0" r="r" b="b"/>
              <a:pathLst>
                <a:path w="730" h="893">
                  <a:moveTo>
                    <a:pt x="0" y="559"/>
                  </a:moveTo>
                  <a:lnTo>
                    <a:pt x="618" y="0"/>
                  </a:lnTo>
                  <a:lnTo>
                    <a:pt x="730" y="55"/>
                  </a:lnTo>
                  <a:lnTo>
                    <a:pt x="711" y="893"/>
                  </a:lnTo>
                  <a:lnTo>
                    <a:pt x="561" y="820"/>
                  </a:lnTo>
                  <a:lnTo>
                    <a:pt x="561" y="614"/>
                  </a:lnTo>
                  <a:lnTo>
                    <a:pt x="318" y="465"/>
                  </a:lnTo>
                  <a:lnTo>
                    <a:pt x="206" y="595"/>
                  </a:lnTo>
                  <a:lnTo>
                    <a:pt x="206" y="595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7" name="Freeform 49"/>
            <p:cNvSpPr>
              <a:spLocks noChangeAspect="1"/>
            </p:cNvSpPr>
            <p:nvPr/>
          </p:nvSpPr>
          <p:spPr bwMode="auto">
            <a:xfrm>
              <a:off x="1793" y="956"/>
              <a:ext cx="230" cy="292"/>
            </a:xfrm>
            <a:custGeom>
              <a:avLst/>
              <a:gdLst/>
              <a:ahLst/>
              <a:cxnLst>
                <a:cxn ang="0">
                  <a:pos x="0" y="540"/>
                </a:cxn>
                <a:cxn ang="0">
                  <a:pos x="506" y="0"/>
                </a:cxn>
                <a:cxn ang="0">
                  <a:pos x="711" y="167"/>
                </a:cxn>
                <a:cxn ang="0">
                  <a:pos x="805" y="298"/>
                </a:cxn>
                <a:cxn ang="0">
                  <a:pos x="805" y="391"/>
                </a:cxn>
                <a:cxn ang="0">
                  <a:pos x="768" y="466"/>
                </a:cxn>
                <a:cxn ang="0">
                  <a:pos x="711" y="559"/>
                </a:cxn>
                <a:cxn ang="0">
                  <a:pos x="618" y="578"/>
                </a:cxn>
                <a:cxn ang="0">
                  <a:pos x="544" y="559"/>
                </a:cxn>
                <a:cxn ang="0">
                  <a:pos x="544" y="653"/>
                </a:cxn>
                <a:cxn ang="0">
                  <a:pos x="544" y="746"/>
                </a:cxn>
                <a:cxn ang="0">
                  <a:pos x="469" y="801"/>
                </a:cxn>
                <a:cxn ang="0">
                  <a:pos x="506" y="858"/>
                </a:cxn>
                <a:cxn ang="0">
                  <a:pos x="506" y="951"/>
                </a:cxn>
                <a:cxn ang="0">
                  <a:pos x="506" y="1006"/>
                </a:cxn>
                <a:cxn ang="0">
                  <a:pos x="431" y="969"/>
                </a:cxn>
                <a:cxn ang="0">
                  <a:pos x="412" y="988"/>
                </a:cxn>
                <a:cxn ang="0">
                  <a:pos x="375" y="932"/>
                </a:cxn>
                <a:cxn ang="0">
                  <a:pos x="375" y="765"/>
                </a:cxn>
                <a:cxn ang="0">
                  <a:pos x="394" y="671"/>
                </a:cxn>
                <a:cxn ang="0">
                  <a:pos x="394" y="503"/>
                </a:cxn>
                <a:cxn ang="0">
                  <a:pos x="319" y="410"/>
                </a:cxn>
                <a:cxn ang="0">
                  <a:pos x="113" y="635"/>
                </a:cxn>
                <a:cxn ang="0">
                  <a:pos x="113" y="635"/>
                </a:cxn>
                <a:cxn ang="0">
                  <a:pos x="0" y="540"/>
                </a:cxn>
              </a:cxnLst>
              <a:rect l="0" t="0" r="r" b="b"/>
              <a:pathLst>
                <a:path w="805" h="1006">
                  <a:moveTo>
                    <a:pt x="0" y="540"/>
                  </a:moveTo>
                  <a:lnTo>
                    <a:pt x="506" y="0"/>
                  </a:lnTo>
                  <a:lnTo>
                    <a:pt x="711" y="167"/>
                  </a:lnTo>
                  <a:lnTo>
                    <a:pt x="805" y="298"/>
                  </a:lnTo>
                  <a:lnTo>
                    <a:pt x="805" y="391"/>
                  </a:lnTo>
                  <a:lnTo>
                    <a:pt x="768" y="466"/>
                  </a:lnTo>
                  <a:lnTo>
                    <a:pt x="711" y="559"/>
                  </a:lnTo>
                  <a:lnTo>
                    <a:pt x="618" y="578"/>
                  </a:lnTo>
                  <a:lnTo>
                    <a:pt x="544" y="559"/>
                  </a:lnTo>
                  <a:lnTo>
                    <a:pt x="544" y="653"/>
                  </a:lnTo>
                  <a:lnTo>
                    <a:pt x="544" y="746"/>
                  </a:lnTo>
                  <a:lnTo>
                    <a:pt x="469" y="801"/>
                  </a:lnTo>
                  <a:lnTo>
                    <a:pt x="506" y="858"/>
                  </a:lnTo>
                  <a:lnTo>
                    <a:pt x="506" y="951"/>
                  </a:lnTo>
                  <a:lnTo>
                    <a:pt x="506" y="1006"/>
                  </a:lnTo>
                  <a:lnTo>
                    <a:pt x="431" y="969"/>
                  </a:lnTo>
                  <a:lnTo>
                    <a:pt x="412" y="988"/>
                  </a:lnTo>
                  <a:lnTo>
                    <a:pt x="375" y="932"/>
                  </a:lnTo>
                  <a:lnTo>
                    <a:pt x="375" y="765"/>
                  </a:lnTo>
                  <a:lnTo>
                    <a:pt x="394" y="671"/>
                  </a:lnTo>
                  <a:lnTo>
                    <a:pt x="394" y="503"/>
                  </a:lnTo>
                  <a:lnTo>
                    <a:pt x="319" y="410"/>
                  </a:lnTo>
                  <a:lnTo>
                    <a:pt x="113" y="635"/>
                  </a:lnTo>
                  <a:lnTo>
                    <a:pt x="113" y="635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8" name="Freeform 50"/>
            <p:cNvSpPr>
              <a:spLocks noChangeAspect="1"/>
            </p:cNvSpPr>
            <p:nvPr/>
          </p:nvSpPr>
          <p:spPr bwMode="auto">
            <a:xfrm>
              <a:off x="1963" y="1207"/>
              <a:ext cx="272" cy="270"/>
            </a:xfrm>
            <a:custGeom>
              <a:avLst/>
              <a:gdLst/>
              <a:ahLst/>
              <a:cxnLst>
                <a:cxn ang="0">
                  <a:pos x="0" y="373"/>
                </a:cxn>
                <a:cxn ang="0">
                  <a:pos x="673" y="0"/>
                </a:cxn>
                <a:cxn ang="0">
                  <a:pos x="748" y="131"/>
                </a:cxn>
                <a:cxn ang="0">
                  <a:pos x="486" y="280"/>
                </a:cxn>
                <a:cxn ang="0">
                  <a:pos x="861" y="373"/>
                </a:cxn>
                <a:cxn ang="0">
                  <a:pos x="955" y="559"/>
                </a:cxn>
                <a:cxn ang="0">
                  <a:pos x="524" y="466"/>
                </a:cxn>
                <a:cxn ang="0">
                  <a:pos x="319" y="932"/>
                </a:cxn>
                <a:cxn ang="0">
                  <a:pos x="224" y="764"/>
                </a:cxn>
                <a:cxn ang="0">
                  <a:pos x="393" y="411"/>
                </a:cxn>
                <a:cxn ang="0">
                  <a:pos x="281" y="391"/>
                </a:cxn>
                <a:cxn ang="0">
                  <a:pos x="94" y="484"/>
                </a:cxn>
                <a:cxn ang="0">
                  <a:pos x="94" y="484"/>
                </a:cxn>
                <a:cxn ang="0">
                  <a:pos x="0" y="373"/>
                </a:cxn>
              </a:cxnLst>
              <a:rect l="0" t="0" r="r" b="b"/>
              <a:pathLst>
                <a:path w="955" h="932">
                  <a:moveTo>
                    <a:pt x="0" y="373"/>
                  </a:moveTo>
                  <a:lnTo>
                    <a:pt x="673" y="0"/>
                  </a:lnTo>
                  <a:lnTo>
                    <a:pt x="748" y="131"/>
                  </a:lnTo>
                  <a:lnTo>
                    <a:pt x="486" y="280"/>
                  </a:lnTo>
                  <a:lnTo>
                    <a:pt x="861" y="373"/>
                  </a:lnTo>
                  <a:lnTo>
                    <a:pt x="955" y="559"/>
                  </a:lnTo>
                  <a:lnTo>
                    <a:pt x="524" y="466"/>
                  </a:lnTo>
                  <a:lnTo>
                    <a:pt x="319" y="932"/>
                  </a:lnTo>
                  <a:lnTo>
                    <a:pt x="224" y="764"/>
                  </a:lnTo>
                  <a:lnTo>
                    <a:pt x="393" y="411"/>
                  </a:lnTo>
                  <a:lnTo>
                    <a:pt x="281" y="391"/>
                  </a:lnTo>
                  <a:lnTo>
                    <a:pt x="94" y="484"/>
                  </a:lnTo>
                  <a:lnTo>
                    <a:pt x="94" y="484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69" name="Freeform 51"/>
            <p:cNvSpPr>
              <a:spLocks noChangeAspect="1"/>
            </p:cNvSpPr>
            <p:nvPr/>
          </p:nvSpPr>
          <p:spPr bwMode="auto">
            <a:xfrm>
              <a:off x="1648" y="855"/>
              <a:ext cx="43" cy="69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149" y="0"/>
                </a:cxn>
                <a:cxn ang="0">
                  <a:pos x="149" y="243"/>
                </a:cxn>
                <a:cxn ang="0">
                  <a:pos x="149" y="243"/>
                </a:cxn>
                <a:cxn ang="0">
                  <a:pos x="0" y="168"/>
                </a:cxn>
              </a:cxnLst>
              <a:rect l="0" t="0" r="r" b="b"/>
              <a:pathLst>
                <a:path w="149" h="243">
                  <a:moveTo>
                    <a:pt x="0" y="168"/>
                  </a:moveTo>
                  <a:lnTo>
                    <a:pt x="149" y="0"/>
                  </a:lnTo>
                  <a:lnTo>
                    <a:pt x="149" y="243"/>
                  </a:lnTo>
                  <a:lnTo>
                    <a:pt x="149" y="24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0" name="Freeform 52"/>
            <p:cNvSpPr>
              <a:spLocks noChangeAspect="1"/>
            </p:cNvSpPr>
            <p:nvPr/>
          </p:nvSpPr>
          <p:spPr bwMode="auto">
            <a:xfrm>
              <a:off x="1910" y="1015"/>
              <a:ext cx="59" cy="65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06" y="75"/>
                </a:cxn>
                <a:cxn ang="0">
                  <a:pos x="206" y="149"/>
                </a:cxn>
                <a:cxn ang="0">
                  <a:pos x="206" y="187"/>
                </a:cxn>
                <a:cxn ang="0">
                  <a:pos x="131" y="224"/>
                </a:cxn>
                <a:cxn ang="0">
                  <a:pos x="75" y="187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131" y="0"/>
                </a:cxn>
              </a:cxnLst>
              <a:rect l="0" t="0" r="r" b="b"/>
              <a:pathLst>
                <a:path w="206" h="224">
                  <a:moveTo>
                    <a:pt x="131" y="0"/>
                  </a:moveTo>
                  <a:lnTo>
                    <a:pt x="206" y="75"/>
                  </a:lnTo>
                  <a:lnTo>
                    <a:pt x="206" y="149"/>
                  </a:lnTo>
                  <a:lnTo>
                    <a:pt x="206" y="187"/>
                  </a:lnTo>
                  <a:lnTo>
                    <a:pt x="131" y="224"/>
                  </a:lnTo>
                  <a:lnTo>
                    <a:pt x="75" y="187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1" name="Freeform 53"/>
            <p:cNvSpPr>
              <a:spLocks noChangeAspect="1"/>
            </p:cNvSpPr>
            <p:nvPr/>
          </p:nvSpPr>
          <p:spPr bwMode="auto">
            <a:xfrm>
              <a:off x="716" y="1074"/>
              <a:ext cx="69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224"/>
                </a:cxn>
                <a:cxn ang="0">
                  <a:pos x="243" y="94"/>
                </a:cxn>
                <a:cxn ang="0">
                  <a:pos x="243" y="94"/>
                </a:cxn>
                <a:cxn ang="0">
                  <a:pos x="0" y="0"/>
                </a:cxn>
              </a:cxnLst>
              <a:rect l="0" t="0" r="r" b="b"/>
              <a:pathLst>
                <a:path w="243" h="224">
                  <a:moveTo>
                    <a:pt x="0" y="0"/>
                  </a:moveTo>
                  <a:lnTo>
                    <a:pt x="112" y="224"/>
                  </a:lnTo>
                  <a:lnTo>
                    <a:pt x="243" y="94"/>
                  </a:lnTo>
                  <a:lnTo>
                    <a:pt x="243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2" name="Freeform 54"/>
            <p:cNvSpPr>
              <a:spLocks noChangeAspect="1"/>
            </p:cNvSpPr>
            <p:nvPr/>
          </p:nvSpPr>
          <p:spPr bwMode="auto">
            <a:xfrm>
              <a:off x="531" y="1316"/>
              <a:ext cx="128" cy="10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56" y="38"/>
                </a:cxn>
                <a:cxn ang="0">
                  <a:pos x="187" y="0"/>
                </a:cxn>
                <a:cxn ang="0">
                  <a:pos x="337" y="19"/>
                </a:cxn>
                <a:cxn ang="0">
                  <a:pos x="412" y="74"/>
                </a:cxn>
                <a:cxn ang="0">
                  <a:pos x="449" y="168"/>
                </a:cxn>
                <a:cxn ang="0">
                  <a:pos x="431" y="261"/>
                </a:cxn>
                <a:cxn ang="0">
                  <a:pos x="374" y="372"/>
                </a:cxn>
                <a:cxn ang="0">
                  <a:pos x="374" y="372"/>
                </a:cxn>
                <a:cxn ang="0">
                  <a:pos x="0" y="149"/>
                </a:cxn>
              </a:cxnLst>
              <a:rect l="0" t="0" r="r" b="b"/>
              <a:pathLst>
                <a:path w="449" h="372">
                  <a:moveTo>
                    <a:pt x="0" y="149"/>
                  </a:moveTo>
                  <a:lnTo>
                    <a:pt x="56" y="38"/>
                  </a:lnTo>
                  <a:lnTo>
                    <a:pt x="187" y="0"/>
                  </a:lnTo>
                  <a:lnTo>
                    <a:pt x="337" y="19"/>
                  </a:lnTo>
                  <a:lnTo>
                    <a:pt x="412" y="74"/>
                  </a:lnTo>
                  <a:lnTo>
                    <a:pt x="449" y="168"/>
                  </a:lnTo>
                  <a:lnTo>
                    <a:pt x="431" y="261"/>
                  </a:lnTo>
                  <a:lnTo>
                    <a:pt x="374" y="372"/>
                  </a:lnTo>
                  <a:lnTo>
                    <a:pt x="374" y="372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3" name="Freeform 55"/>
            <p:cNvSpPr>
              <a:spLocks noChangeAspect="1"/>
            </p:cNvSpPr>
            <p:nvPr/>
          </p:nvSpPr>
          <p:spPr bwMode="auto">
            <a:xfrm>
              <a:off x="310" y="1968"/>
              <a:ext cx="2106" cy="1290"/>
            </a:xfrm>
            <a:custGeom>
              <a:avLst/>
              <a:gdLst/>
              <a:ahLst/>
              <a:cxnLst>
                <a:cxn ang="0">
                  <a:pos x="7386" y="0"/>
                </a:cxn>
                <a:cxn ang="0">
                  <a:pos x="7368" y="346"/>
                </a:cxn>
                <a:cxn ang="0">
                  <a:pos x="7330" y="747"/>
                </a:cxn>
                <a:cxn ang="0">
                  <a:pos x="7275" y="1166"/>
                </a:cxn>
                <a:cxn ang="0">
                  <a:pos x="7126" y="1712"/>
                </a:cxn>
                <a:cxn ang="0">
                  <a:pos x="6921" y="2204"/>
                </a:cxn>
                <a:cxn ang="0">
                  <a:pos x="6604" y="2805"/>
                </a:cxn>
                <a:cxn ang="0">
                  <a:pos x="6251" y="3279"/>
                </a:cxn>
                <a:cxn ang="0">
                  <a:pos x="5841" y="3661"/>
                </a:cxn>
                <a:cxn ang="0">
                  <a:pos x="5451" y="3934"/>
                </a:cxn>
                <a:cxn ang="0">
                  <a:pos x="4987" y="4189"/>
                </a:cxn>
                <a:cxn ang="0">
                  <a:pos x="4335" y="4389"/>
                </a:cxn>
                <a:cxn ang="0">
                  <a:pos x="3888" y="4463"/>
                </a:cxn>
                <a:cxn ang="0">
                  <a:pos x="3182" y="4426"/>
                </a:cxn>
                <a:cxn ang="0">
                  <a:pos x="2642" y="4280"/>
                </a:cxn>
                <a:cxn ang="0">
                  <a:pos x="2233" y="4080"/>
                </a:cxn>
                <a:cxn ang="0">
                  <a:pos x="1711" y="3770"/>
                </a:cxn>
                <a:cxn ang="0">
                  <a:pos x="1321" y="3388"/>
                </a:cxn>
                <a:cxn ang="0">
                  <a:pos x="855" y="2823"/>
                </a:cxn>
                <a:cxn ang="0">
                  <a:pos x="520" y="2241"/>
                </a:cxn>
                <a:cxn ang="0">
                  <a:pos x="279" y="1676"/>
                </a:cxn>
                <a:cxn ang="0">
                  <a:pos x="93" y="1075"/>
                </a:cxn>
                <a:cxn ang="0">
                  <a:pos x="18" y="675"/>
                </a:cxn>
                <a:cxn ang="0">
                  <a:pos x="0" y="255"/>
                </a:cxn>
                <a:cxn ang="0">
                  <a:pos x="0" y="0"/>
                </a:cxn>
                <a:cxn ang="0">
                  <a:pos x="1078" y="0"/>
                </a:cxn>
                <a:cxn ang="0">
                  <a:pos x="1098" y="511"/>
                </a:cxn>
                <a:cxn ang="0">
                  <a:pos x="1191" y="1057"/>
                </a:cxn>
                <a:cxn ang="0">
                  <a:pos x="1395" y="1585"/>
                </a:cxn>
                <a:cxn ang="0">
                  <a:pos x="1637" y="2040"/>
                </a:cxn>
                <a:cxn ang="0">
                  <a:pos x="1972" y="2496"/>
                </a:cxn>
                <a:cxn ang="0">
                  <a:pos x="2325" y="2841"/>
                </a:cxn>
                <a:cxn ang="0">
                  <a:pos x="2903" y="3187"/>
                </a:cxn>
                <a:cxn ang="0">
                  <a:pos x="3460" y="3352"/>
                </a:cxn>
                <a:cxn ang="0">
                  <a:pos x="3814" y="3370"/>
                </a:cxn>
                <a:cxn ang="0">
                  <a:pos x="4297" y="3315"/>
                </a:cxn>
                <a:cxn ang="0">
                  <a:pos x="4670" y="3169"/>
                </a:cxn>
                <a:cxn ang="0">
                  <a:pos x="5135" y="2859"/>
                </a:cxn>
                <a:cxn ang="0">
                  <a:pos x="5489" y="2386"/>
                </a:cxn>
                <a:cxn ang="0">
                  <a:pos x="5786" y="2004"/>
                </a:cxn>
                <a:cxn ang="0">
                  <a:pos x="5972" y="1622"/>
                </a:cxn>
                <a:cxn ang="0">
                  <a:pos x="6102" y="1276"/>
                </a:cxn>
                <a:cxn ang="0">
                  <a:pos x="6233" y="820"/>
                </a:cxn>
                <a:cxn ang="0">
                  <a:pos x="6307" y="346"/>
                </a:cxn>
                <a:cxn ang="0">
                  <a:pos x="6326" y="0"/>
                </a:cxn>
                <a:cxn ang="0">
                  <a:pos x="6326" y="0"/>
                </a:cxn>
                <a:cxn ang="0">
                  <a:pos x="7386" y="0"/>
                </a:cxn>
              </a:cxnLst>
              <a:rect l="0" t="0" r="r" b="b"/>
              <a:pathLst>
                <a:path w="7386" h="4463">
                  <a:moveTo>
                    <a:pt x="7386" y="0"/>
                  </a:moveTo>
                  <a:lnTo>
                    <a:pt x="7368" y="346"/>
                  </a:lnTo>
                  <a:lnTo>
                    <a:pt x="7330" y="747"/>
                  </a:lnTo>
                  <a:lnTo>
                    <a:pt x="7275" y="1166"/>
                  </a:lnTo>
                  <a:lnTo>
                    <a:pt x="7126" y="1712"/>
                  </a:lnTo>
                  <a:lnTo>
                    <a:pt x="6921" y="2204"/>
                  </a:lnTo>
                  <a:lnTo>
                    <a:pt x="6604" y="2805"/>
                  </a:lnTo>
                  <a:lnTo>
                    <a:pt x="6251" y="3279"/>
                  </a:lnTo>
                  <a:lnTo>
                    <a:pt x="5841" y="3661"/>
                  </a:lnTo>
                  <a:lnTo>
                    <a:pt x="5451" y="3934"/>
                  </a:lnTo>
                  <a:lnTo>
                    <a:pt x="4987" y="4189"/>
                  </a:lnTo>
                  <a:lnTo>
                    <a:pt x="4335" y="4389"/>
                  </a:lnTo>
                  <a:lnTo>
                    <a:pt x="3888" y="4463"/>
                  </a:lnTo>
                  <a:lnTo>
                    <a:pt x="3182" y="4426"/>
                  </a:lnTo>
                  <a:lnTo>
                    <a:pt x="2642" y="4280"/>
                  </a:lnTo>
                  <a:lnTo>
                    <a:pt x="2233" y="4080"/>
                  </a:lnTo>
                  <a:lnTo>
                    <a:pt x="1711" y="3770"/>
                  </a:lnTo>
                  <a:lnTo>
                    <a:pt x="1321" y="3388"/>
                  </a:lnTo>
                  <a:lnTo>
                    <a:pt x="855" y="2823"/>
                  </a:lnTo>
                  <a:lnTo>
                    <a:pt x="520" y="2241"/>
                  </a:lnTo>
                  <a:lnTo>
                    <a:pt x="279" y="1676"/>
                  </a:lnTo>
                  <a:lnTo>
                    <a:pt x="93" y="1075"/>
                  </a:lnTo>
                  <a:lnTo>
                    <a:pt x="18" y="675"/>
                  </a:lnTo>
                  <a:lnTo>
                    <a:pt x="0" y="255"/>
                  </a:lnTo>
                  <a:lnTo>
                    <a:pt x="0" y="0"/>
                  </a:lnTo>
                  <a:lnTo>
                    <a:pt x="1078" y="0"/>
                  </a:lnTo>
                  <a:lnTo>
                    <a:pt x="1098" y="511"/>
                  </a:lnTo>
                  <a:lnTo>
                    <a:pt x="1191" y="1057"/>
                  </a:lnTo>
                  <a:lnTo>
                    <a:pt x="1395" y="1585"/>
                  </a:lnTo>
                  <a:lnTo>
                    <a:pt x="1637" y="2040"/>
                  </a:lnTo>
                  <a:lnTo>
                    <a:pt x="1972" y="2496"/>
                  </a:lnTo>
                  <a:lnTo>
                    <a:pt x="2325" y="2841"/>
                  </a:lnTo>
                  <a:lnTo>
                    <a:pt x="2903" y="3187"/>
                  </a:lnTo>
                  <a:lnTo>
                    <a:pt x="3460" y="3352"/>
                  </a:lnTo>
                  <a:lnTo>
                    <a:pt x="3814" y="3370"/>
                  </a:lnTo>
                  <a:lnTo>
                    <a:pt x="4297" y="3315"/>
                  </a:lnTo>
                  <a:lnTo>
                    <a:pt x="4670" y="3169"/>
                  </a:lnTo>
                  <a:lnTo>
                    <a:pt x="5135" y="2859"/>
                  </a:lnTo>
                  <a:lnTo>
                    <a:pt x="5489" y="2386"/>
                  </a:lnTo>
                  <a:lnTo>
                    <a:pt x="5786" y="2004"/>
                  </a:lnTo>
                  <a:lnTo>
                    <a:pt x="5972" y="1622"/>
                  </a:lnTo>
                  <a:lnTo>
                    <a:pt x="6102" y="1276"/>
                  </a:lnTo>
                  <a:lnTo>
                    <a:pt x="6233" y="820"/>
                  </a:lnTo>
                  <a:lnTo>
                    <a:pt x="6307" y="346"/>
                  </a:lnTo>
                  <a:lnTo>
                    <a:pt x="6326" y="0"/>
                  </a:lnTo>
                  <a:lnTo>
                    <a:pt x="6326" y="0"/>
                  </a:lnTo>
                  <a:lnTo>
                    <a:pt x="7386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4" name="Freeform 56"/>
            <p:cNvSpPr>
              <a:spLocks noChangeAspect="1"/>
            </p:cNvSpPr>
            <p:nvPr/>
          </p:nvSpPr>
          <p:spPr bwMode="auto">
            <a:xfrm>
              <a:off x="255" y="1963"/>
              <a:ext cx="2199" cy="13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492"/>
                </a:cxn>
                <a:cxn ang="0">
                  <a:pos x="75" y="892"/>
                </a:cxn>
                <a:cxn ang="0">
                  <a:pos x="149" y="1329"/>
                </a:cxn>
                <a:cxn ang="0">
                  <a:pos x="297" y="1802"/>
                </a:cxn>
                <a:cxn ang="0">
                  <a:pos x="428" y="2148"/>
                </a:cxn>
                <a:cxn ang="0">
                  <a:pos x="633" y="2549"/>
                </a:cxn>
                <a:cxn ang="0">
                  <a:pos x="930" y="3005"/>
                </a:cxn>
                <a:cxn ang="0">
                  <a:pos x="1266" y="3460"/>
                </a:cxn>
                <a:cxn ang="0">
                  <a:pos x="1600" y="3787"/>
                </a:cxn>
                <a:cxn ang="0">
                  <a:pos x="1954" y="4060"/>
                </a:cxn>
                <a:cxn ang="0">
                  <a:pos x="2419" y="4315"/>
                </a:cxn>
                <a:cxn ang="0">
                  <a:pos x="3051" y="4552"/>
                </a:cxn>
                <a:cxn ang="0">
                  <a:pos x="3368" y="4607"/>
                </a:cxn>
                <a:cxn ang="0">
                  <a:pos x="3963" y="4643"/>
                </a:cxn>
                <a:cxn ang="0">
                  <a:pos x="4484" y="4607"/>
                </a:cxn>
                <a:cxn ang="0">
                  <a:pos x="5005" y="4479"/>
                </a:cxn>
                <a:cxn ang="0">
                  <a:pos x="5693" y="4188"/>
                </a:cxn>
                <a:cxn ang="0">
                  <a:pos x="6029" y="3952"/>
                </a:cxn>
                <a:cxn ang="0">
                  <a:pos x="6512" y="3478"/>
                </a:cxn>
                <a:cxn ang="0">
                  <a:pos x="6792" y="3077"/>
                </a:cxn>
                <a:cxn ang="0">
                  <a:pos x="7089" y="2567"/>
                </a:cxn>
                <a:cxn ang="0">
                  <a:pos x="7424" y="1802"/>
                </a:cxn>
                <a:cxn ang="0">
                  <a:pos x="7573" y="1292"/>
                </a:cxn>
                <a:cxn ang="0">
                  <a:pos x="7666" y="765"/>
                </a:cxn>
                <a:cxn ang="0">
                  <a:pos x="7703" y="328"/>
                </a:cxn>
                <a:cxn ang="0">
                  <a:pos x="7721" y="18"/>
                </a:cxn>
                <a:cxn ang="0">
                  <a:pos x="7721" y="18"/>
                </a:cxn>
              </a:cxnLst>
              <a:rect l="0" t="0" r="r" b="b"/>
              <a:pathLst>
                <a:path w="7721" h="4643">
                  <a:moveTo>
                    <a:pt x="0" y="0"/>
                  </a:moveTo>
                  <a:lnTo>
                    <a:pt x="18" y="492"/>
                  </a:lnTo>
                  <a:lnTo>
                    <a:pt x="75" y="892"/>
                  </a:lnTo>
                  <a:lnTo>
                    <a:pt x="149" y="1329"/>
                  </a:lnTo>
                  <a:lnTo>
                    <a:pt x="297" y="1802"/>
                  </a:lnTo>
                  <a:lnTo>
                    <a:pt x="428" y="2148"/>
                  </a:lnTo>
                  <a:lnTo>
                    <a:pt x="633" y="2549"/>
                  </a:lnTo>
                  <a:lnTo>
                    <a:pt x="930" y="3005"/>
                  </a:lnTo>
                  <a:lnTo>
                    <a:pt x="1266" y="3460"/>
                  </a:lnTo>
                  <a:lnTo>
                    <a:pt x="1600" y="3787"/>
                  </a:lnTo>
                  <a:lnTo>
                    <a:pt x="1954" y="4060"/>
                  </a:lnTo>
                  <a:lnTo>
                    <a:pt x="2419" y="4315"/>
                  </a:lnTo>
                  <a:lnTo>
                    <a:pt x="3051" y="4552"/>
                  </a:lnTo>
                  <a:lnTo>
                    <a:pt x="3368" y="4607"/>
                  </a:lnTo>
                  <a:lnTo>
                    <a:pt x="3963" y="4643"/>
                  </a:lnTo>
                  <a:lnTo>
                    <a:pt x="4484" y="4607"/>
                  </a:lnTo>
                  <a:lnTo>
                    <a:pt x="5005" y="4479"/>
                  </a:lnTo>
                  <a:lnTo>
                    <a:pt x="5693" y="4188"/>
                  </a:lnTo>
                  <a:lnTo>
                    <a:pt x="6029" y="3952"/>
                  </a:lnTo>
                  <a:lnTo>
                    <a:pt x="6512" y="3478"/>
                  </a:lnTo>
                  <a:lnTo>
                    <a:pt x="6792" y="3077"/>
                  </a:lnTo>
                  <a:lnTo>
                    <a:pt x="7089" y="2567"/>
                  </a:lnTo>
                  <a:lnTo>
                    <a:pt x="7424" y="1802"/>
                  </a:lnTo>
                  <a:lnTo>
                    <a:pt x="7573" y="1292"/>
                  </a:lnTo>
                  <a:lnTo>
                    <a:pt x="7666" y="765"/>
                  </a:lnTo>
                  <a:lnTo>
                    <a:pt x="7703" y="328"/>
                  </a:lnTo>
                  <a:lnTo>
                    <a:pt x="7721" y="18"/>
                  </a:lnTo>
                  <a:lnTo>
                    <a:pt x="7721" y="18"/>
                  </a:lnTo>
                </a:path>
              </a:pathLst>
            </a:custGeom>
            <a:noFill/>
            <a:ln w="20638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5" name="Freeform 57"/>
            <p:cNvSpPr>
              <a:spLocks noChangeAspect="1"/>
            </p:cNvSpPr>
            <p:nvPr/>
          </p:nvSpPr>
          <p:spPr bwMode="auto">
            <a:xfrm>
              <a:off x="496" y="2508"/>
              <a:ext cx="191" cy="130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2" y="376"/>
                </a:cxn>
                <a:cxn ang="0">
                  <a:pos x="260" y="274"/>
                </a:cxn>
                <a:cxn ang="0">
                  <a:pos x="322" y="356"/>
                </a:cxn>
                <a:cxn ang="0">
                  <a:pos x="385" y="427"/>
                </a:cxn>
                <a:cxn ang="0">
                  <a:pos x="467" y="448"/>
                </a:cxn>
                <a:cxn ang="0">
                  <a:pos x="572" y="437"/>
                </a:cxn>
                <a:cxn ang="0">
                  <a:pos x="666" y="356"/>
                </a:cxn>
                <a:cxn ang="0">
                  <a:pos x="666" y="274"/>
                </a:cxn>
                <a:cxn ang="0">
                  <a:pos x="666" y="203"/>
                </a:cxn>
                <a:cxn ang="0">
                  <a:pos x="644" y="132"/>
                </a:cxn>
                <a:cxn ang="0">
                  <a:pos x="551" y="0"/>
                </a:cxn>
                <a:cxn ang="0">
                  <a:pos x="551" y="0"/>
                </a:cxn>
                <a:cxn ang="0">
                  <a:pos x="0" y="284"/>
                </a:cxn>
              </a:cxnLst>
              <a:rect l="0" t="0" r="r" b="b"/>
              <a:pathLst>
                <a:path w="666" h="448">
                  <a:moveTo>
                    <a:pt x="0" y="284"/>
                  </a:moveTo>
                  <a:lnTo>
                    <a:pt x="42" y="376"/>
                  </a:lnTo>
                  <a:lnTo>
                    <a:pt x="260" y="274"/>
                  </a:lnTo>
                  <a:lnTo>
                    <a:pt x="322" y="356"/>
                  </a:lnTo>
                  <a:lnTo>
                    <a:pt x="385" y="427"/>
                  </a:lnTo>
                  <a:lnTo>
                    <a:pt x="467" y="448"/>
                  </a:lnTo>
                  <a:lnTo>
                    <a:pt x="572" y="437"/>
                  </a:lnTo>
                  <a:lnTo>
                    <a:pt x="666" y="356"/>
                  </a:lnTo>
                  <a:lnTo>
                    <a:pt x="666" y="274"/>
                  </a:lnTo>
                  <a:lnTo>
                    <a:pt x="666" y="203"/>
                  </a:lnTo>
                  <a:lnTo>
                    <a:pt x="644" y="132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6" name="Freeform 58"/>
            <p:cNvSpPr>
              <a:spLocks noChangeAspect="1"/>
            </p:cNvSpPr>
            <p:nvPr/>
          </p:nvSpPr>
          <p:spPr bwMode="auto">
            <a:xfrm>
              <a:off x="607" y="2549"/>
              <a:ext cx="50" cy="5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45" y="49"/>
                </a:cxn>
                <a:cxn ang="0">
                  <a:pos x="177" y="102"/>
                </a:cxn>
                <a:cxn ang="0">
                  <a:pos x="177" y="151"/>
                </a:cxn>
                <a:cxn ang="0">
                  <a:pos x="145" y="192"/>
                </a:cxn>
                <a:cxn ang="0">
                  <a:pos x="94" y="182"/>
                </a:cxn>
                <a:cxn ang="0">
                  <a:pos x="52" y="162"/>
                </a:cxn>
                <a:cxn ang="0">
                  <a:pos x="10" y="112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35" y="0"/>
                </a:cxn>
              </a:cxnLst>
              <a:rect l="0" t="0" r="r" b="b"/>
              <a:pathLst>
                <a:path w="177" h="192">
                  <a:moveTo>
                    <a:pt x="135" y="0"/>
                  </a:moveTo>
                  <a:lnTo>
                    <a:pt x="145" y="49"/>
                  </a:lnTo>
                  <a:lnTo>
                    <a:pt x="177" y="102"/>
                  </a:lnTo>
                  <a:lnTo>
                    <a:pt x="177" y="151"/>
                  </a:lnTo>
                  <a:lnTo>
                    <a:pt x="145" y="192"/>
                  </a:lnTo>
                  <a:lnTo>
                    <a:pt x="94" y="182"/>
                  </a:lnTo>
                  <a:lnTo>
                    <a:pt x="52" y="162"/>
                  </a:lnTo>
                  <a:lnTo>
                    <a:pt x="10" y="11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7" name="Freeform 59"/>
            <p:cNvSpPr>
              <a:spLocks noChangeAspect="1"/>
            </p:cNvSpPr>
            <p:nvPr/>
          </p:nvSpPr>
          <p:spPr bwMode="auto">
            <a:xfrm>
              <a:off x="600" y="2654"/>
              <a:ext cx="178" cy="167"/>
            </a:xfrm>
            <a:custGeom>
              <a:avLst/>
              <a:gdLst/>
              <a:ahLst/>
              <a:cxnLst>
                <a:cxn ang="0">
                  <a:pos x="250" y="60"/>
                </a:cxn>
                <a:cxn ang="0">
                  <a:pos x="354" y="11"/>
                </a:cxn>
                <a:cxn ang="0">
                  <a:pos x="406" y="0"/>
                </a:cxn>
                <a:cxn ang="0">
                  <a:pos x="509" y="30"/>
                </a:cxn>
                <a:cxn ang="0">
                  <a:pos x="572" y="111"/>
                </a:cxn>
                <a:cxn ang="0">
                  <a:pos x="624" y="203"/>
                </a:cxn>
                <a:cxn ang="0">
                  <a:pos x="603" y="326"/>
                </a:cxn>
                <a:cxn ang="0">
                  <a:pos x="551" y="416"/>
                </a:cxn>
                <a:cxn ang="0">
                  <a:pos x="447" y="498"/>
                </a:cxn>
                <a:cxn ang="0">
                  <a:pos x="332" y="569"/>
                </a:cxn>
                <a:cxn ang="0">
                  <a:pos x="239" y="580"/>
                </a:cxn>
                <a:cxn ang="0">
                  <a:pos x="125" y="559"/>
                </a:cxn>
                <a:cxn ang="0">
                  <a:pos x="22" y="498"/>
                </a:cxn>
                <a:cxn ang="0">
                  <a:pos x="0" y="396"/>
                </a:cxn>
                <a:cxn ang="0">
                  <a:pos x="10" y="295"/>
                </a:cxn>
                <a:cxn ang="0">
                  <a:pos x="73" y="183"/>
                </a:cxn>
                <a:cxn ang="0">
                  <a:pos x="135" y="132"/>
                </a:cxn>
                <a:cxn ang="0">
                  <a:pos x="135" y="132"/>
                </a:cxn>
                <a:cxn ang="0">
                  <a:pos x="250" y="60"/>
                </a:cxn>
              </a:cxnLst>
              <a:rect l="0" t="0" r="r" b="b"/>
              <a:pathLst>
                <a:path w="624" h="580">
                  <a:moveTo>
                    <a:pt x="250" y="60"/>
                  </a:moveTo>
                  <a:lnTo>
                    <a:pt x="354" y="11"/>
                  </a:lnTo>
                  <a:lnTo>
                    <a:pt x="406" y="0"/>
                  </a:lnTo>
                  <a:lnTo>
                    <a:pt x="509" y="30"/>
                  </a:lnTo>
                  <a:lnTo>
                    <a:pt x="572" y="111"/>
                  </a:lnTo>
                  <a:lnTo>
                    <a:pt x="624" y="203"/>
                  </a:lnTo>
                  <a:lnTo>
                    <a:pt x="603" y="326"/>
                  </a:lnTo>
                  <a:lnTo>
                    <a:pt x="551" y="416"/>
                  </a:lnTo>
                  <a:lnTo>
                    <a:pt x="447" y="498"/>
                  </a:lnTo>
                  <a:lnTo>
                    <a:pt x="332" y="569"/>
                  </a:lnTo>
                  <a:lnTo>
                    <a:pt x="239" y="580"/>
                  </a:lnTo>
                  <a:lnTo>
                    <a:pt x="125" y="559"/>
                  </a:lnTo>
                  <a:lnTo>
                    <a:pt x="22" y="498"/>
                  </a:lnTo>
                  <a:lnTo>
                    <a:pt x="0" y="396"/>
                  </a:lnTo>
                  <a:lnTo>
                    <a:pt x="10" y="295"/>
                  </a:lnTo>
                  <a:lnTo>
                    <a:pt x="73" y="183"/>
                  </a:lnTo>
                  <a:lnTo>
                    <a:pt x="135" y="132"/>
                  </a:lnTo>
                  <a:lnTo>
                    <a:pt x="135" y="132"/>
                  </a:lnTo>
                  <a:lnTo>
                    <a:pt x="250" y="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8" name="Freeform 60"/>
            <p:cNvSpPr>
              <a:spLocks noChangeAspect="1"/>
            </p:cNvSpPr>
            <p:nvPr/>
          </p:nvSpPr>
          <p:spPr bwMode="auto">
            <a:xfrm>
              <a:off x="635" y="2698"/>
              <a:ext cx="111" cy="92"/>
            </a:xfrm>
            <a:custGeom>
              <a:avLst/>
              <a:gdLst/>
              <a:ahLst/>
              <a:cxnLst>
                <a:cxn ang="0">
                  <a:pos x="93" y="72"/>
                </a:cxn>
                <a:cxn ang="0">
                  <a:pos x="207" y="0"/>
                </a:cxn>
                <a:cxn ang="0">
                  <a:pos x="239" y="0"/>
                </a:cxn>
                <a:cxn ang="0">
                  <a:pos x="280" y="10"/>
                </a:cxn>
                <a:cxn ang="0">
                  <a:pos x="332" y="31"/>
                </a:cxn>
                <a:cxn ang="0">
                  <a:pos x="384" y="61"/>
                </a:cxn>
                <a:cxn ang="0">
                  <a:pos x="384" y="112"/>
                </a:cxn>
                <a:cxn ang="0">
                  <a:pos x="353" y="184"/>
                </a:cxn>
                <a:cxn ang="0">
                  <a:pos x="260" y="275"/>
                </a:cxn>
                <a:cxn ang="0">
                  <a:pos x="186" y="315"/>
                </a:cxn>
                <a:cxn ang="0">
                  <a:pos x="113" y="315"/>
                </a:cxn>
                <a:cxn ang="0">
                  <a:pos x="31" y="315"/>
                </a:cxn>
                <a:cxn ang="0">
                  <a:pos x="0" y="285"/>
                </a:cxn>
                <a:cxn ang="0">
                  <a:pos x="0" y="224"/>
                </a:cxn>
                <a:cxn ang="0">
                  <a:pos x="0" y="152"/>
                </a:cxn>
                <a:cxn ang="0">
                  <a:pos x="73" y="102"/>
                </a:cxn>
                <a:cxn ang="0">
                  <a:pos x="113" y="61"/>
                </a:cxn>
                <a:cxn ang="0">
                  <a:pos x="113" y="61"/>
                </a:cxn>
                <a:cxn ang="0">
                  <a:pos x="93" y="72"/>
                </a:cxn>
              </a:cxnLst>
              <a:rect l="0" t="0" r="r" b="b"/>
              <a:pathLst>
                <a:path w="384" h="315">
                  <a:moveTo>
                    <a:pt x="93" y="72"/>
                  </a:moveTo>
                  <a:lnTo>
                    <a:pt x="207" y="0"/>
                  </a:lnTo>
                  <a:lnTo>
                    <a:pt x="239" y="0"/>
                  </a:lnTo>
                  <a:lnTo>
                    <a:pt x="280" y="10"/>
                  </a:lnTo>
                  <a:lnTo>
                    <a:pt x="332" y="31"/>
                  </a:lnTo>
                  <a:lnTo>
                    <a:pt x="384" y="61"/>
                  </a:lnTo>
                  <a:lnTo>
                    <a:pt x="384" y="112"/>
                  </a:lnTo>
                  <a:lnTo>
                    <a:pt x="353" y="184"/>
                  </a:lnTo>
                  <a:lnTo>
                    <a:pt x="260" y="275"/>
                  </a:lnTo>
                  <a:lnTo>
                    <a:pt x="186" y="315"/>
                  </a:lnTo>
                  <a:lnTo>
                    <a:pt x="113" y="315"/>
                  </a:lnTo>
                  <a:lnTo>
                    <a:pt x="31" y="315"/>
                  </a:lnTo>
                  <a:lnTo>
                    <a:pt x="0" y="285"/>
                  </a:lnTo>
                  <a:lnTo>
                    <a:pt x="0" y="224"/>
                  </a:lnTo>
                  <a:lnTo>
                    <a:pt x="0" y="152"/>
                  </a:lnTo>
                  <a:lnTo>
                    <a:pt x="73" y="102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93" y="72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79" name="Freeform 61"/>
            <p:cNvSpPr>
              <a:spLocks noChangeAspect="1"/>
            </p:cNvSpPr>
            <p:nvPr/>
          </p:nvSpPr>
          <p:spPr bwMode="auto">
            <a:xfrm>
              <a:off x="716" y="2790"/>
              <a:ext cx="178" cy="178"/>
            </a:xfrm>
            <a:custGeom>
              <a:avLst/>
              <a:gdLst/>
              <a:ahLst/>
              <a:cxnLst>
                <a:cxn ang="0">
                  <a:pos x="73" y="275"/>
                </a:cxn>
                <a:cxn ang="0">
                  <a:pos x="94" y="285"/>
                </a:cxn>
                <a:cxn ang="0">
                  <a:pos x="94" y="327"/>
                </a:cxn>
                <a:cxn ang="0">
                  <a:pos x="94" y="377"/>
                </a:cxn>
                <a:cxn ang="0">
                  <a:pos x="115" y="438"/>
                </a:cxn>
                <a:cxn ang="0">
                  <a:pos x="197" y="499"/>
                </a:cxn>
                <a:cxn ang="0">
                  <a:pos x="249" y="499"/>
                </a:cxn>
                <a:cxn ang="0">
                  <a:pos x="291" y="458"/>
                </a:cxn>
                <a:cxn ang="0">
                  <a:pos x="302" y="397"/>
                </a:cxn>
                <a:cxn ang="0">
                  <a:pos x="281" y="356"/>
                </a:cxn>
                <a:cxn ang="0">
                  <a:pos x="249" y="275"/>
                </a:cxn>
                <a:cxn ang="0">
                  <a:pos x="229" y="215"/>
                </a:cxn>
                <a:cxn ang="0">
                  <a:pos x="229" y="143"/>
                </a:cxn>
                <a:cxn ang="0">
                  <a:pos x="281" y="62"/>
                </a:cxn>
                <a:cxn ang="0">
                  <a:pos x="364" y="11"/>
                </a:cxn>
                <a:cxn ang="0">
                  <a:pos x="458" y="0"/>
                </a:cxn>
                <a:cxn ang="0">
                  <a:pos x="562" y="41"/>
                </a:cxn>
                <a:cxn ang="0">
                  <a:pos x="603" y="102"/>
                </a:cxn>
                <a:cxn ang="0">
                  <a:pos x="624" y="164"/>
                </a:cxn>
                <a:cxn ang="0">
                  <a:pos x="624" y="225"/>
                </a:cxn>
                <a:cxn ang="0">
                  <a:pos x="593" y="266"/>
                </a:cxn>
                <a:cxn ang="0">
                  <a:pos x="541" y="266"/>
                </a:cxn>
                <a:cxn ang="0">
                  <a:pos x="489" y="225"/>
                </a:cxn>
                <a:cxn ang="0">
                  <a:pos x="479" y="164"/>
                </a:cxn>
                <a:cxn ang="0">
                  <a:pos x="447" y="123"/>
                </a:cxn>
                <a:cxn ang="0">
                  <a:pos x="396" y="123"/>
                </a:cxn>
                <a:cxn ang="0">
                  <a:pos x="354" y="153"/>
                </a:cxn>
                <a:cxn ang="0">
                  <a:pos x="364" y="215"/>
                </a:cxn>
                <a:cxn ang="0">
                  <a:pos x="396" y="377"/>
                </a:cxn>
                <a:cxn ang="0">
                  <a:pos x="396" y="479"/>
                </a:cxn>
                <a:cxn ang="0">
                  <a:pos x="386" y="540"/>
                </a:cxn>
                <a:cxn ang="0">
                  <a:pos x="332" y="571"/>
                </a:cxn>
                <a:cxn ang="0">
                  <a:pos x="291" y="622"/>
                </a:cxn>
                <a:cxn ang="0">
                  <a:pos x="187" y="611"/>
                </a:cxn>
                <a:cxn ang="0">
                  <a:pos x="64" y="560"/>
                </a:cxn>
                <a:cxn ang="0">
                  <a:pos x="10" y="489"/>
                </a:cxn>
                <a:cxn ang="0">
                  <a:pos x="0" y="428"/>
                </a:cxn>
                <a:cxn ang="0">
                  <a:pos x="0" y="377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73" y="275"/>
                </a:cxn>
              </a:cxnLst>
              <a:rect l="0" t="0" r="r" b="b"/>
              <a:pathLst>
                <a:path w="624" h="622">
                  <a:moveTo>
                    <a:pt x="73" y="275"/>
                  </a:moveTo>
                  <a:lnTo>
                    <a:pt x="94" y="285"/>
                  </a:lnTo>
                  <a:lnTo>
                    <a:pt x="94" y="327"/>
                  </a:lnTo>
                  <a:lnTo>
                    <a:pt x="94" y="377"/>
                  </a:lnTo>
                  <a:lnTo>
                    <a:pt x="115" y="438"/>
                  </a:lnTo>
                  <a:lnTo>
                    <a:pt x="197" y="499"/>
                  </a:lnTo>
                  <a:lnTo>
                    <a:pt x="249" y="499"/>
                  </a:lnTo>
                  <a:lnTo>
                    <a:pt x="291" y="458"/>
                  </a:lnTo>
                  <a:lnTo>
                    <a:pt x="302" y="397"/>
                  </a:lnTo>
                  <a:lnTo>
                    <a:pt x="281" y="356"/>
                  </a:lnTo>
                  <a:lnTo>
                    <a:pt x="249" y="275"/>
                  </a:lnTo>
                  <a:lnTo>
                    <a:pt x="229" y="215"/>
                  </a:lnTo>
                  <a:lnTo>
                    <a:pt x="229" y="143"/>
                  </a:lnTo>
                  <a:lnTo>
                    <a:pt x="281" y="62"/>
                  </a:lnTo>
                  <a:lnTo>
                    <a:pt x="364" y="11"/>
                  </a:lnTo>
                  <a:lnTo>
                    <a:pt x="458" y="0"/>
                  </a:lnTo>
                  <a:lnTo>
                    <a:pt x="562" y="41"/>
                  </a:lnTo>
                  <a:lnTo>
                    <a:pt x="603" y="102"/>
                  </a:lnTo>
                  <a:lnTo>
                    <a:pt x="624" y="164"/>
                  </a:lnTo>
                  <a:lnTo>
                    <a:pt x="624" y="225"/>
                  </a:lnTo>
                  <a:lnTo>
                    <a:pt x="593" y="266"/>
                  </a:lnTo>
                  <a:lnTo>
                    <a:pt x="541" y="266"/>
                  </a:lnTo>
                  <a:lnTo>
                    <a:pt x="489" y="225"/>
                  </a:lnTo>
                  <a:lnTo>
                    <a:pt x="479" y="164"/>
                  </a:lnTo>
                  <a:lnTo>
                    <a:pt x="447" y="123"/>
                  </a:lnTo>
                  <a:lnTo>
                    <a:pt x="396" y="123"/>
                  </a:lnTo>
                  <a:lnTo>
                    <a:pt x="354" y="153"/>
                  </a:lnTo>
                  <a:lnTo>
                    <a:pt x="364" y="215"/>
                  </a:lnTo>
                  <a:lnTo>
                    <a:pt x="396" y="377"/>
                  </a:lnTo>
                  <a:lnTo>
                    <a:pt x="396" y="479"/>
                  </a:lnTo>
                  <a:lnTo>
                    <a:pt x="386" y="540"/>
                  </a:lnTo>
                  <a:lnTo>
                    <a:pt x="332" y="571"/>
                  </a:lnTo>
                  <a:lnTo>
                    <a:pt x="291" y="622"/>
                  </a:lnTo>
                  <a:lnTo>
                    <a:pt x="187" y="611"/>
                  </a:lnTo>
                  <a:lnTo>
                    <a:pt x="64" y="560"/>
                  </a:lnTo>
                  <a:lnTo>
                    <a:pt x="10" y="489"/>
                  </a:lnTo>
                  <a:lnTo>
                    <a:pt x="0" y="428"/>
                  </a:lnTo>
                  <a:lnTo>
                    <a:pt x="0" y="377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73" y="2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0" name="Freeform 62"/>
            <p:cNvSpPr>
              <a:spLocks noChangeAspect="1"/>
            </p:cNvSpPr>
            <p:nvPr/>
          </p:nvSpPr>
          <p:spPr bwMode="auto">
            <a:xfrm>
              <a:off x="872" y="2869"/>
              <a:ext cx="167" cy="193"/>
            </a:xfrm>
            <a:custGeom>
              <a:avLst/>
              <a:gdLst/>
              <a:ahLst/>
              <a:cxnLst>
                <a:cxn ang="0">
                  <a:pos x="0" y="601"/>
                </a:cxn>
                <a:cxn ang="0">
                  <a:pos x="290" y="183"/>
                </a:cxn>
                <a:cxn ang="0">
                  <a:pos x="166" y="102"/>
                </a:cxn>
                <a:cxn ang="0">
                  <a:pos x="218" y="0"/>
                </a:cxn>
                <a:cxn ang="0">
                  <a:pos x="582" y="224"/>
                </a:cxn>
                <a:cxn ang="0">
                  <a:pos x="530" y="347"/>
                </a:cxn>
                <a:cxn ang="0">
                  <a:pos x="395" y="264"/>
                </a:cxn>
                <a:cxn ang="0">
                  <a:pos x="93" y="672"/>
                </a:cxn>
                <a:cxn ang="0">
                  <a:pos x="93" y="672"/>
                </a:cxn>
                <a:cxn ang="0">
                  <a:pos x="0" y="601"/>
                </a:cxn>
              </a:cxnLst>
              <a:rect l="0" t="0" r="r" b="b"/>
              <a:pathLst>
                <a:path w="582" h="672">
                  <a:moveTo>
                    <a:pt x="0" y="601"/>
                  </a:moveTo>
                  <a:lnTo>
                    <a:pt x="290" y="183"/>
                  </a:lnTo>
                  <a:lnTo>
                    <a:pt x="166" y="102"/>
                  </a:lnTo>
                  <a:lnTo>
                    <a:pt x="218" y="0"/>
                  </a:lnTo>
                  <a:lnTo>
                    <a:pt x="582" y="224"/>
                  </a:lnTo>
                  <a:lnTo>
                    <a:pt x="530" y="347"/>
                  </a:lnTo>
                  <a:lnTo>
                    <a:pt x="395" y="264"/>
                  </a:lnTo>
                  <a:lnTo>
                    <a:pt x="93" y="672"/>
                  </a:lnTo>
                  <a:lnTo>
                    <a:pt x="93" y="672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1" name="Freeform 63"/>
            <p:cNvSpPr>
              <a:spLocks noChangeAspect="1"/>
            </p:cNvSpPr>
            <p:nvPr/>
          </p:nvSpPr>
          <p:spPr bwMode="auto">
            <a:xfrm>
              <a:off x="1027" y="2963"/>
              <a:ext cx="154" cy="188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187" y="0"/>
                </a:cxn>
                <a:cxn ang="0">
                  <a:pos x="540" y="92"/>
                </a:cxn>
                <a:cxn ang="0">
                  <a:pos x="519" y="194"/>
                </a:cxn>
                <a:cxn ang="0">
                  <a:pos x="270" y="132"/>
                </a:cxn>
                <a:cxn ang="0">
                  <a:pos x="218" y="264"/>
                </a:cxn>
                <a:cxn ang="0">
                  <a:pos x="384" y="315"/>
                </a:cxn>
                <a:cxn ang="0">
                  <a:pos x="342" y="417"/>
                </a:cxn>
                <a:cxn ang="0">
                  <a:pos x="187" y="366"/>
                </a:cxn>
                <a:cxn ang="0">
                  <a:pos x="103" y="651"/>
                </a:cxn>
                <a:cxn ang="0">
                  <a:pos x="103" y="651"/>
                </a:cxn>
                <a:cxn ang="0">
                  <a:pos x="0" y="590"/>
                </a:cxn>
              </a:cxnLst>
              <a:rect l="0" t="0" r="r" b="b"/>
              <a:pathLst>
                <a:path w="540" h="651">
                  <a:moveTo>
                    <a:pt x="0" y="590"/>
                  </a:moveTo>
                  <a:lnTo>
                    <a:pt x="187" y="0"/>
                  </a:lnTo>
                  <a:lnTo>
                    <a:pt x="540" y="92"/>
                  </a:lnTo>
                  <a:lnTo>
                    <a:pt x="519" y="194"/>
                  </a:lnTo>
                  <a:lnTo>
                    <a:pt x="270" y="132"/>
                  </a:lnTo>
                  <a:lnTo>
                    <a:pt x="218" y="264"/>
                  </a:lnTo>
                  <a:lnTo>
                    <a:pt x="384" y="315"/>
                  </a:lnTo>
                  <a:lnTo>
                    <a:pt x="342" y="417"/>
                  </a:lnTo>
                  <a:lnTo>
                    <a:pt x="187" y="366"/>
                  </a:lnTo>
                  <a:lnTo>
                    <a:pt x="103" y="651"/>
                  </a:lnTo>
                  <a:lnTo>
                    <a:pt x="103" y="651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2" name="Freeform 64"/>
            <p:cNvSpPr>
              <a:spLocks noChangeAspect="1"/>
            </p:cNvSpPr>
            <p:nvPr/>
          </p:nvSpPr>
          <p:spPr bwMode="auto">
            <a:xfrm>
              <a:off x="1988" y="2563"/>
              <a:ext cx="180" cy="159"/>
            </a:xfrm>
            <a:custGeom>
              <a:avLst/>
              <a:gdLst/>
              <a:ahLst/>
              <a:cxnLst>
                <a:cxn ang="0">
                  <a:pos x="114" y="413"/>
                </a:cxn>
                <a:cxn ang="0">
                  <a:pos x="32" y="335"/>
                </a:cxn>
                <a:cxn ang="0">
                  <a:pos x="5" y="292"/>
                </a:cxn>
                <a:cxn ang="0">
                  <a:pos x="0" y="186"/>
                </a:cxn>
                <a:cxn ang="0">
                  <a:pos x="56" y="102"/>
                </a:cxn>
                <a:cxn ang="0">
                  <a:pos x="127" y="23"/>
                </a:cxn>
                <a:cxn ang="0">
                  <a:pos x="249" y="0"/>
                </a:cxn>
                <a:cxn ang="0">
                  <a:pos x="352" y="16"/>
                </a:cxn>
                <a:cxn ang="0">
                  <a:pos x="463" y="84"/>
                </a:cxn>
                <a:cxn ang="0">
                  <a:pos x="569" y="164"/>
                </a:cxn>
                <a:cxn ang="0">
                  <a:pos x="608" y="245"/>
                </a:cxn>
                <a:cxn ang="0">
                  <a:pos x="627" y="356"/>
                </a:cxn>
                <a:cxn ang="0">
                  <a:pos x="603" y="472"/>
                </a:cxn>
                <a:cxn ang="0">
                  <a:pos x="513" y="525"/>
                </a:cxn>
                <a:cxn ang="0">
                  <a:pos x="413" y="550"/>
                </a:cxn>
                <a:cxn ang="0">
                  <a:pos x="288" y="532"/>
                </a:cxn>
                <a:cxn ang="0">
                  <a:pos x="219" y="492"/>
                </a:cxn>
                <a:cxn ang="0">
                  <a:pos x="219" y="492"/>
                </a:cxn>
                <a:cxn ang="0">
                  <a:pos x="114" y="413"/>
                </a:cxn>
              </a:cxnLst>
              <a:rect l="0" t="0" r="r" b="b"/>
              <a:pathLst>
                <a:path w="627" h="550">
                  <a:moveTo>
                    <a:pt x="114" y="413"/>
                  </a:moveTo>
                  <a:lnTo>
                    <a:pt x="32" y="335"/>
                  </a:lnTo>
                  <a:lnTo>
                    <a:pt x="5" y="292"/>
                  </a:lnTo>
                  <a:lnTo>
                    <a:pt x="0" y="186"/>
                  </a:lnTo>
                  <a:lnTo>
                    <a:pt x="56" y="102"/>
                  </a:lnTo>
                  <a:lnTo>
                    <a:pt x="127" y="23"/>
                  </a:lnTo>
                  <a:lnTo>
                    <a:pt x="249" y="0"/>
                  </a:lnTo>
                  <a:lnTo>
                    <a:pt x="352" y="16"/>
                  </a:lnTo>
                  <a:lnTo>
                    <a:pt x="463" y="84"/>
                  </a:lnTo>
                  <a:lnTo>
                    <a:pt x="569" y="164"/>
                  </a:lnTo>
                  <a:lnTo>
                    <a:pt x="608" y="245"/>
                  </a:lnTo>
                  <a:lnTo>
                    <a:pt x="627" y="356"/>
                  </a:lnTo>
                  <a:lnTo>
                    <a:pt x="603" y="472"/>
                  </a:lnTo>
                  <a:lnTo>
                    <a:pt x="513" y="525"/>
                  </a:lnTo>
                  <a:lnTo>
                    <a:pt x="413" y="550"/>
                  </a:lnTo>
                  <a:lnTo>
                    <a:pt x="288" y="532"/>
                  </a:lnTo>
                  <a:lnTo>
                    <a:pt x="219" y="492"/>
                  </a:lnTo>
                  <a:lnTo>
                    <a:pt x="219" y="492"/>
                  </a:lnTo>
                  <a:lnTo>
                    <a:pt x="114" y="4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Freeform 65"/>
            <p:cNvSpPr>
              <a:spLocks noChangeAspect="1"/>
            </p:cNvSpPr>
            <p:nvPr/>
          </p:nvSpPr>
          <p:spPr bwMode="auto">
            <a:xfrm>
              <a:off x="2017" y="2592"/>
              <a:ext cx="131" cy="106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74" y="0"/>
                </a:cxn>
                <a:cxn ang="0">
                  <a:pos x="0" y="61"/>
                </a:cxn>
                <a:cxn ang="0">
                  <a:pos x="0" y="122"/>
                </a:cxn>
                <a:cxn ang="0">
                  <a:pos x="84" y="235"/>
                </a:cxn>
                <a:cxn ang="0">
                  <a:pos x="219" y="316"/>
                </a:cxn>
                <a:cxn ang="0">
                  <a:pos x="354" y="367"/>
                </a:cxn>
                <a:cxn ang="0">
                  <a:pos x="448" y="316"/>
                </a:cxn>
                <a:cxn ang="0">
                  <a:pos x="459" y="275"/>
                </a:cxn>
                <a:cxn ang="0">
                  <a:pos x="417" y="163"/>
                </a:cxn>
                <a:cxn ang="0">
                  <a:pos x="312" y="61"/>
                </a:cxn>
                <a:cxn ang="0">
                  <a:pos x="229" y="32"/>
                </a:cxn>
                <a:cxn ang="0">
                  <a:pos x="135" y="10"/>
                </a:cxn>
                <a:cxn ang="0">
                  <a:pos x="135" y="10"/>
                </a:cxn>
                <a:cxn ang="0">
                  <a:pos x="189" y="21"/>
                </a:cxn>
              </a:cxnLst>
              <a:rect l="0" t="0" r="r" b="b"/>
              <a:pathLst>
                <a:path w="459" h="367">
                  <a:moveTo>
                    <a:pt x="189" y="21"/>
                  </a:moveTo>
                  <a:lnTo>
                    <a:pt x="74" y="0"/>
                  </a:lnTo>
                  <a:lnTo>
                    <a:pt x="0" y="61"/>
                  </a:lnTo>
                  <a:lnTo>
                    <a:pt x="0" y="122"/>
                  </a:lnTo>
                  <a:lnTo>
                    <a:pt x="84" y="235"/>
                  </a:lnTo>
                  <a:lnTo>
                    <a:pt x="219" y="316"/>
                  </a:lnTo>
                  <a:lnTo>
                    <a:pt x="354" y="367"/>
                  </a:lnTo>
                  <a:lnTo>
                    <a:pt x="448" y="316"/>
                  </a:lnTo>
                  <a:lnTo>
                    <a:pt x="459" y="275"/>
                  </a:lnTo>
                  <a:lnTo>
                    <a:pt x="417" y="163"/>
                  </a:lnTo>
                  <a:lnTo>
                    <a:pt x="312" y="61"/>
                  </a:lnTo>
                  <a:lnTo>
                    <a:pt x="229" y="32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89" y="21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4" name="Freeform 66"/>
            <p:cNvSpPr>
              <a:spLocks noChangeAspect="1"/>
            </p:cNvSpPr>
            <p:nvPr/>
          </p:nvSpPr>
          <p:spPr bwMode="auto">
            <a:xfrm>
              <a:off x="2041" y="2546"/>
              <a:ext cx="104" cy="20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2"/>
                </a:cxn>
                <a:cxn ang="0">
                  <a:pos x="12" y="92"/>
                </a:cxn>
                <a:cxn ang="0">
                  <a:pos x="189" y="641"/>
                </a:cxn>
                <a:cxn ang="0">
                  <a:pos x="219" y="713"/>
                </a:cxn>
                <a:cxn ang="0">
                  <a:pos x="282" y="723"/>
                </a:cxn>
                <a:cxn ang="0">
                  <a:pos x="365" y="703"/>
                </a:cxn>
                <a:cxn ang="0">
                  <a:pos x="323" y="611"/>
                </a:cxn>
                <a:cxn ang="0">
                  <a:pos x="135" y="32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42" y="0"/>
                </a:cxn>
              </a:cxnLst>
              <a:rect l="0" t="0" r="r" b="b"/>
              <a:pathLst>
                <a:path w="365" h="723">
                  <a:moveTo>
                    <a:pt x="42" y="0"/>
                  </a:moveTo>
                  <a:lnTo>
                    <a:pt x="0" y="32"/>
                  </a:lnTo>
                  <a:lnTo>
                    <a:pt x="12" y="92"/>
                  </a:lnTo>
                  <a:lnTo>
                    <a:pt x="189" y="641"/>
                  </a:lnTo>
                  <a:lnTo>
                    <a:pt x="219" y="713"/>
                  </a:lnTo>
                  <a:lnTo>
                    <a:pt x="282" y="723"/>
                  </a:lnTo>
                  <a:lnTo>
                    <a:pt x="365" y="703"/>
                  </a:lnTo>
                  <a:lnTo>
                    <a:pt x="323" y="611"/>
                  </a:lnTo>
                  <a:lnTo>
                    <a:pt x="135" y="3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5" name="Freeform 67"/>
            <p:cNvSpPr>
              <a:spLocks noChangeAspect="1"/>
            </p:cNvSpPr>
            <p:nvPr/>
          </p:nvSpPr>
          <p:spPr bwMode="auto">
            <a:xfrm>
              <a:off x="1190" y="2997"/>
              <a:ext cx="148" cy="202"/>
            </a:xfrm>
            <a:custGeom>
              <a:avLst/>
              <a:gdLst/>
              <a:ahLst/>
              <a:cxnLst>
                <a:cxn ang="0">
                  <a:pos x="0" y="660"/>
                </a:cxn>
                <a:cxn ang="0">
                  <a:pos x="93" y="0"/>
                </a:cxn>
                <a:cxn ang="0">
                  <a:pos x="354" y="40"/>
                </a:cxn>
                <a:cxn ang="0">
                  <a:pos x="447" y="91"/>
                </a:cxn>
                <a:cxn ang="0">
                  <a:pos x="469" y="172"/>
                </a:cxn>
                <a:cxn ang="0">
                  <a:pos x="489" y="234"/>
                </a:cxn>
                <a:cxn ang="0">
                  <a:pos x="479" y="294"/>
                </a:cxn>
                <a:cxn ang="0">
                  <a:pos x="437" y="325"/>
                </a:cxn>
                <a:cxn ang="0">
                  <a:pos x="364" y="376"/>
                </a:cxn>
                <a:cxn ang="0">
                  <a:pos x="427" y="437"/>
                </a:cxn>
                <a:cxn ang="0">
                  <a:pos x="457" y="447"/>
                </a:cxn>
                <a:cxn ang="0">
                  <a:pos x="447" y="519"/>
                </a:cxn>
                <a:cxn ang="0">
                  <a:pos x="499" y="590"/>
                </a:cxn>
                <a:cxn ang="0">
                  <a:pos x="520" y="611"/>
                </a:cxn>
                <a:cxn ang="0">
                  <a:pos x="520" y="660"/>
                </a:cxn>
                <a:cxn ang="0">
                  <a:pos x="499" y="692"/>
                </a:cxn>
                <a:cxn ang="0">
                  <a:pos x="427" y="671"/>
                </a:cxn>
                <a:cxn ang="0">
                  <a:pos x="364" y="630"/>
                </a:cxn>
                <a:cxn ang="0">
                  <a:pos x="334" y="549"/>
                </a:cxn>
                <a:cxn ang="0">
                  <a:pos x="312" y="478"/>
                </a:cxn>
                <a:cxn ang="0">
                  <a:pos x="280" y="427"/>
                </a:cxn>
                <a:cxn ang="0">
                  <a:pos x="229" y="417"/>
                </a:cxn>
                <a:cxn ang="0">
                  <a:pos x="135" y="417"/>
                </a:cxn>
                <a:cxn ang="0">
                  <a:pos x="125" y="549"/>
                </a:cxn>
                <a:cxn ang="0">
                  <a:pos x="105" y="671"/>
                </a:cxn>
                <a:cxn ang="0">
                  <a:pos x="105" y="660"/>
                </a:cxn>
                <a:cxn ang="0">
                  <a:pos x="0" y="660"/>
                </a:cxn>
              </a:cxnLst>
              <a:rect l="0" t="0" r="r" b="b"/>
              <a:pathLst>
                <a:path w="520" h="692">
                  <a:moveTo>
                    <a:pt x="0" y="660"/>
                  </a:moveTo>
                  <a:lnTo>
                    <a:pt x="93" y="0"/>
                  </a:lnTo>
                  <a:lnTo>
                    <a:pt x="354" y="40"/>
                  </a:lnTo>
                  <a:lnTo>
                    <a:pt x="447" y="91"/>
                  </a:lnTo>
                  <a:lnTo>
                    <a:pt x="469" y="172"/>
                  </a:lnTo>
                  <a:lnTo>
                    <a:pt x="489" y="234"/>
                  </a:lnTo>
                  <a:lnTo>
                    <a:pt x="479" y="294"/>
                  </a:lnTo>
                  <a:lnTo>
                    <a:pt x="437" y="325"/>
                  </a:lnTo>
                  <a:lnTo>
                    <a:pt x="364" y="376"/>
                  </a:lnTo>
                  <a:lnTo>
                    <a:pt x="427" y="437"/>
                  </a:lnTo>
                  <a:lnTo>
                    <a:pt x="457" y="447"/>
                  </a:lnTo>
                  <a:lnTo>
                    <a:pt x="447" y="519"/>
                  </a:lnTo>
                  <a:lnTo>
                    <a:pt x="499" y="590"/>
                  </a:lnTo>
                  <a:lnTo>
                    <a:pt x="520" y="611"/>
                  </a:lnTo>
                  <a:lnTo>
                    <a:pt x="520" y="660"/>
                  </a:lnTo>
                  <a:lnTo>
                    <a:pt x="499" y="692"/>
                  </a:lnTo>
                  <a:lnTo>
                    <a:pt x="427" y="671"/>
                  </a:lnTo>
                  <a:lnTo>
                    <a:pt x="364" y="630"/>
                  </a:lnTo>
                  <a:lnTo>
                    <a:pt x="334" y="549"/>
                  </a:lnTo>
                  <a:lnTo>
                    <a:pt x="312" y="478"/>
                  </a:lnTo>
                  <a:lnTo>
                    <a:pt x="280" y="427"/>
                  </a:lnTo>
                  <a:lnTo>
                    <a:pt x="229" y="417"/>
                  </a:lnTo>
                  <a:lnTo>
                    <a:pt x="135" y="417"/>
                  </a:lnTo>
                  <a:lnTo>
                    <a:pt x="125" y="549"/>
                  </a:lnTo>
                  <a:lnTo>
                    <a:pt x="105" y="671"/>
                  </a:lnTo>
                  <a:lnTo>
                    <a:pt x="105" y="66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6" name="Freeform 68"/>
            <p:cNvSpPr>
              <a:spLocks noChangeAspect="1"/>
            </p:cNvSpPr>
            <p:nvPr/>
          </p:nvSpPr>
          <p:spPr bwMode="auto">
            <a:xfrm>
              <a:off x="1240" y="3033"/>
              <a:ext cx="52" cy="5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63"/>
                </a:cxn>
                <a:cxn ang="0">
                  <a:pos x="63" y="184"/>
                </a:cxn>
                <a:cxn ang="0">
                  <a:pos x="136" y="184"/>
                </a:cxn>
                <a:cxn ang="0">
                  <a:pos x="177" y="143"/>
                </a:cxn>
                <a:cxn ang="0">
                  <a:pos x="188" y="102"/>
                </a:cxn>
                <a:cxn ang="0">
                  <a:pos x="167" y="41"/>
                </a:cxn>
                <a:cxn ang="0">
                  <a:pos x="114" y="10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11" y="0"/>
                </a:cxn>
              </a:cxnLst>
              <a:rect l="0" t="0" r="r" b="b"/>
              <a:pathLst>
                <a:path w="188" h="184">
                  <a:moveTo>
                    <a:pt x="11" y="0"/>
                  </a:moveTo>
                  <a:lnTo>
                    <a:pt x="0" y="163"/>
                  </a:lnTo>
                  <a:lnTo>
                    <a:pt x="63" y="184"/>
                  </a:lnTo>
                  <a:lnTo>
                    <a:pt x="136" y="184"/>
                  </a:lnTo>
                  <a:lnTo>
                    <a:pt x="177" y="143"/>
                  </a:lnTo>
                  <a:lnTo>
                    <a:pt x="188" y="102"/>
                  </a:lnTo>
                  <a:lnTo>
                    <a:pt x="167" y="41"/>
                  </a:lnTo>
                  <a:lnTo>
                    <a:pt x="11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7" name="Freeform 69"/>
            <p:cNvSpPr>
              <a:spLocks noChangeAspect="1"/>
            </p:cNvSpPr>
            <p:nvPr/>
          </p:nvSpPr>
          <p:spPr bwMode="auto">
            <a:xfrm>
              <a:off x="1385" y="3021"/>
              <a:ext cx="47" cy="17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3" y="0"/>
                </a:cxn>
                <a:cxn ang="0">
                  <a:pos x="166" y="610"/>
                </a:cxn>
                <a:cxn ang="0">
                  <a:pos x="42" y="610"/>
                </a:cxn>
                <a:cxn ang="0">
                  <a:pos x="42" y="610"/>
                </a:cxn>
                <a:cxn ang="0">
                  <a:pos x="0" y="10"/>
                </a:cxn>
              </a:cxnLst>
              <a:rect l="0" t="0" r="r" b="b"/>
              <a:pathLst>
                <a:path w="166" h="610">
                  <a:moveTo>
                    <a:pt x="0" y="10"/>
                  </a:moveTo>
                  <a:lnTo>
                    <a:pt x="103" y="0"/>
                  </a:lnTo>
                  <a:lnTo>
                    <a:pt x="166" y="610"/>
                  </a:lnTo>
                  <a:lnTo>
                    <a:pt x="42" y="610"/>
                  </a:lnTo>
                  <a:lnTo>
                    <a:pt x="42" y="6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8" name="Freeform 70"/>
            <p:cNvSpPr>
              <a:spLocks noChangeAspect="1"/>
            </p:cNvSpPr>
            <p:nvPr/>
          </p:nvSpPr>
          <p:spPr bwMode="auto">
            <a:xfrm>
              <a:off x="1470" y="2963"/>
              <a:ext cx="208" cy="219"/>
            </a:xfrm>
            <a:custGeom>
              <a:avLst/>
              <a:gdLst/>
              <a:ahLst/>
              <a:cxnLst>
                <a:cxn ang="0">
                  <a:pos x="104" y="763"/>
                </a:cxn>
                <a:cxn ang="0">
                  <a:pos x="0" y="173"/>
                </a:cxn>
                <a:cxn ang="0">
                  <a:pos x="166" y="132"/>
                </a:cxn>
                <a:cxn ang="0">
                  <a:pos x="365" y="478"/>
                </a:cxn>
                <a:cxn ang="0">
                  <a:pos x="384" y="61"/>
                </a:cxn>
                <a:cxn ang="0">
                  <a:pos x="561" y="0"/>
                </a:cxn>
                <a:cxn ang="0">
                  <a:pos x="728" y="610"/>
                </a:cxn>
                <a:cxn ang="0">
                  <a:pos x="603" y="641"/>
                </a:cxn>
                <a:cxn ang="0">
                  <a:pos x="488" y="224"/>
                </a:cxn>
                <a:cxn ang="0">
                  <a:pos x="458" y="682"/>
                </a:cxn>
                <a:cxn ang="0">
                  <a:pos x="353" y="702"/>
                </a:cxn>
                <a:cxn ang="0">
                  <a:pos x="146" y="326"/>
                </a:cxn>
                <a:cxn ang="0">
                  <a:pos x="218" y="743"/>
                </a:cxn>
                <a:cxn ang="0">
                  <a:pos x="218" y="743"/>
                </a:cxn>
                <a:cxn ang="0">
                  <a:pos x="104" y="763"/>
                </a:cxn>
              </a:cxnLst>
              <a:rect l="0" t="0" r="r" b="b"/>
              <a:pathLst>
                <a:path w="728" h="763">
                  <a:moveTo>
                    <a:pt x="104" y="763"/>
                  </a:moveTo>
                  <a:lnTo>
                    <a:pt x="0" y="173"/>
                  </a:lnTo>
                  <a:lnTo>
                    <a:pt x="166" y="132"/>
                  </a:lnTo>
                  <a:lnTo>
                    <a:pt x="365" y="478"/>
                  </a:lnTo>
                  <a:lnTo>
                    <a:pt x="384" y="61"/>
                  </a:lnTo>
                  <a:lnTo>
                    <a:pt x="561" y="0"/>
                  </a:lnTo>
                  <a:lnTo>
                    <a:pt x="728" y="610"/>
                  </a:lnTo>
                  <a:lnTo>
                    <a:pt x="603" y="641"/>
                  </a:lnTo>
                  <a:lnTo>
                    <a:pt x="488" y="224"/>
                  </a:lnTo>
                  <a:lnTo>
                    <a:pt x="458" y="682"/>
                  </a:lnTo>
                  <a:lnTo>
                    <a:pt x="353" y="702"/>
                  </a:lnTo>
                  <a:lnTo>
                    <a:pt x="146" y="326"/>
                  </a:lnTo>
                  <a:lnTo>
                    <a:pt x="218" y="743"/>
                  </a:lnTo>
                  <a:lnTo>
                    <a:pt x="218" y="743"/>
                  </a:lnTo>
                  <a:lnTo>
                    <a:pt x="104" y="7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89" name="Freeform 71"/>
            <p:cNvSpPr>
              <a:spLocks noChangeAspect="1"/>
            </p:cNvSpPr>
            <p:nvPr/>
          </p:nvSpPr>
          <p:spPr bwMode="auto">
            <a:xfrm>
              <a:off x="1725" y="3077"/>
              <a:ext cx="39" cy="38"/>
            </a:xfrm>
            <a:custGeom>
              <a:avLst/>
              <a:gdLst/>
              <a:ahLst/>
              <a:cxnLst>
                <a:cxn ang="0">
                  <a:pos x="134" y="66"/>
                </a:cxn>
                <a:cxn ang="0">
                  <a:pos x="114" y="19"/>
                </a:cxn>
                <a:cxn ang="0">
                  <a:pos x="67" y="0"/>
                </a:cxn>
                <a:cxn ang="0">
                  <a:pos x="20" y="19"/>
                </a:cxn>
                <a:cxn ang="0">
                  <a:pos x="0" y="66"/>
                </a:cxn>
                <a:cxn ang="0">
                  <a:pos x="20" y="112"/>
                </a:cxn>
                <a:cxn ang="0">
                  <a:pos x="67" y="131"/>
                </a:cxn>
                <a:cxn ang="0">
                  <a:pos x="114" y="112"/>
                </a:cxn>
                <a:cxn ang="0">
                  <a:pos x="134" y="66"/>
                </a:cxn>
              </a:cxnLst>
              <a:rect l="0" t="0" r="r" b="b"/>
              <a:pathLst>
                <a:path w="134" h="131">
                  <a:moveTo>
                    <a:pt x="134" y="66"/>
                  </a:moveTo>
                  <a:lnTo>
                    <a:pt x="114" y="19"/>
                  </a:lnTo>
                  <a:lnTo>
                    <a:pt x="67" y="0"/>
                  </a:lnTo>
                  <a:lnTo>
                    <a:pt x="20" y="19"/>
                  </a:lnTo>
                  <a:lnTo>
                    <a:pt x="0" y="66"/>
                  </a:lnTo>
                  <a:lnTo>
                    <a:pt x="20" y="112"/>
                  </a:lnTo>
                  <a:lnTo>
                    <a:pt x="67" y="131"/>
                  </a:lnTo>
                  <a:lnTo>
                    <a:pt x="114" y="112"/>
                  </a:lnTo>
                  <a:lnTo>
                    <a:pt x="134" y="6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0" name="Freeform 72"/>
            <p:cNvSpPr>
              <a:spLocks noChangeAspect="1"/>
            </p:cNvSpPr>
            <p:nvPr/>
          </p:nvSpPr>
          <p:spPr bwMode="auto">
            <a:xfrm>
              <a:off x="2064" y="2426"/>
              <a:ext cx="222" cy="170"/>
            </a:xfrm>
            <a:custGeom>
              <a:avLst/>
              <a:gdLst/>
              <a:ahLst/>
              <a:cxnLst>
                <a:cxn ang="0">
                  <a:pos x="608" y="585"/>
                </a:cxn>
                <a:cxn ang="0">
                  <a:pos x="0" y="298"/>
                </a:cxn>
                <a:cxn ang="0">
                  <a:pos x="115" y="70"/>
                </a:cxn>
                <a:cxn ang="0">
                  <a:pos x="191" y="0"/>
                </a:cxn>
                <a:cxn ang="0">
                  <a:pos x="275" y="4"/>
                </a:cxn>
                <a:cxn ang="0">
                  <a:pos x="340" y="4"/>
                </a:cxn>
                <a:cxn ang="0">
                  <a:pos x="395" y="31"/>
                </a:cxn>
                <a:cxn ang="0">
                  <a:pos x="413" y="80"/>
                </a:cxn>
                <a:cxn ang="0">
                  <a:pos x="441" y="162"/>
                </a:cxn>
                <a:cxn ang="0">
                  <a:pos x="518" y="123"/>
                </a:cxn>
                <a:cxn ang="0">
                  <a:pos x="536" y="97"/>
                </a:cxn>
                <a:cxn ang="0">
                  <a:pos x="602" y="129"/>
                </a:cxn>
                <a:cxn ang="0">
                  <a:pos x="686" y="102"/>
                </a:cxn>
                <a:cxn ang="0">
                  <a:pos x="710" y="89"/>
                </a:cxn>
                <a:cxn ang="0">
                  <a:pos x="759" y="105"/>
                </a:cxn>
                <a:cxn ang="0">
                  <a:pos x="783" y="133"/>
                </a:cxn>
                <a:cxn ang="0">
                  <a:pos x="742" y="194"/>
                </a:cxn>
                <a:cxn ang="0">
                  <a:pos x="684" y="240"/>
                </a:cxn>
                <a:cxn ang="0">
                  <a:pos x="597" y="243"/>
                </a:cxn>
                <a:cxn ang="0">
                  <a:pos x="523" y="241"/>
                </a:cxn>
                <a:cxn ang="0">
                  <a:pos x="466" y="255"/>
                </a:cxn>
                <a:cxn ang="0">
                  <a:pos x="441" y="299"/>
                </a:cxn>
                <a:cxn ang="0">
                  <a:pos x="413" y="385"/>
                </a:cxn>
                <a:cxn ang="0">
                  <a:pos x="537" y="435"/>
                </a:cxn>
                <a:cxn ang="0">
                  <a:pos x="648" y="492"/>
                </a:cxn>
                <a:cxn ang="0">
                  <a:pos x="638" y="488"/>
                </a:cxn>
                <a:cxn ang="0">
                  <a:pos x="608" y="585"/>
                </a:cxn>
              </a:cxnLst>
              <a:rect l="0" t="0" r="r" b="b"/>
              <a:pathLst>
                <a:path w="783" h="585">
                  <a:moveTo>
                    <a:pt x="608" y="585"/>
                  </a:moveTo>
                  <a:lnTo>
                    <a:pt x="0" y="298"/>
                  </a:lnTo>
                  <a:lnTo>
                    <a:pt x="115" y="70"/>
                  </a:lnTo>
                  <a:lnTo>
                    <a:pt x="191" y="0"/>
                  </a:lnTo>
                  <a:lnTo>
                    <a:pt x="275" y="4"/>
                  </a:lnTo>
                  <a:lnTo>
                    <a:pt x="340" y="4"/>
                  </a:lnTo>
                  <a:lnTo>
                    <a:pt x="395" y="31"/>
                  </a:lnTo>
                  <a:lnTo>
                    <a:pt x="413" y="80"/>
                  </a:lnTo>
                  <a:lnTo>
                    <a:pt x="441" y="162"/>
                  </a:lnTo>
                  <a:lnTo>
                    <a:pt x="518" y="123"/>
                  </a:lnTo>
                  <a:lnTo>
                    <a:pt x="536" y="97"/>
                  </a:lnTo>
                  <a:lnTo>
                    <a:pt x="602" y="129"/>
                  </a:lnTo>
                  <a:lnTo>
                    <a:pt x="686" y="102"/>
                  </a:lnTo>
                  <a:lnTo>
                    <a:pt x="710" y="89"/>
                  </a:lnTo>
                  <a:lnTo>
                    <a:pt x="759" y="105"/>
                  </a:lnTo>
                  <a:lnTo>
                    <a:pt x="783" y="133"/>
                  </a:lnTo>
                  <a:lnTo>
                    <a:pt x="742" y="194"/>
                  </a:lnTo>
                  <a:lnTo>
                    <a:pt x="684" y="240"/>
                  </a:lnTo>
                  <a:lnTo>
                    <a:pt x="597" y="243"/>
                  </a:lnTo>
                  <a:lnTo>
                    <a:pt x="523" y="241"/>
                  </a:lnTo>
                  <a:lnTo>
                    <a:pt x="466" y="255"/>
                  </a:lnTo>
                  <a:lnTo>
                    <a:pt x="441" y="299"/>
                  </a:lnTo>
                  <a:lnTo>
                    <a:pt x="413" y="385"/>
                  </a:lnTo>
                  <a:lnTo>
                    <a:pt x="537" y="435"/>
                  </a:lnTo>
                  <a:lnTo>
                    <a:pt x="648" y="492"/>
                  </a:lnTo>
                  <a:lnTo>
                    <a:pt x="638" y="488"/>
                  </a:lnTo>
                  <a:lnTo>
                    <a:pt x="608" y="58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1" name="Freeform 73"/>
            <p:cNvSpPr>
              <a:spLocks noChangeAspect="1"/>
            </p:cNvSpPr>
            <p:nvPr/>
          </p:nvSpPr>
          <p:spPr bwMode="auto">
            <a:xfrm>
              <a:off x="2101" y="2469"/>
              <a:ext cx="61" cy="5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40" y="199"/>
                </a:cxn>
                <a:cxn ang="0">
                  <a:pos x="185" y="154"/>
                </a:cxn>
                <a:cxn ang="0">
                  <a:pos x="216" y="91"/>
                </a:cxn>
                <a:cxn ang="0">
                  <a:pos x="197" y="37"/>
                </a:cxn>
                <a:cxn ang="0">
                  <a:pos x="165" y="9"/>
                </a:cxn>
                <a:cxn ang="0">
                  <a:pos x="102" y="0"/>
                </a:cxn>
                <a:cxn ang="0">
                  <a:pos x="53" y="30"/>
                </a:cxn>
                <a:cxn ang="0">
                  <a:pos x="18" y="103"/>
                </a:cxn>
                <a:cxn ang="0">
                  <a:pos x="18" y="103"/>
                </a:cxn>
                <a:cxn ang="0">
                  <a:pos x="0" y="116"/>
                </a:cxn>
              </a:cxnLst>
              <a:rect l="0" t="0" r="r" b="b"/>
              <a:pathLst>
                <a:path w="216" h="199">
                  <a:moveTo>
                    <a:pt x="0" y="116"/>
                  </a:moveTo>
                  <a:lnTo>
                    <a:pt x="140" y="199"/>
                  </a:lnTo>
                  <a:lnTo>
                    <a:pt x="185" y="154"/>
                  </a:lnTo>
                  <a:lnTo>
                    <a:pt x="216" y="91"/>
                  </a:lnTo>
                  <a:lnTo>
                    <a:pt x="197" y="37"/>
                  </a:lnTo>
                  <a:lnTo>
                    <a:pt x="165" y="9"/>
                  </a:lnTo>
                  <a:lnTo>
                    <a:pt x="102" y="0"/>
                  </a:lnTo>
                  <a:lnTo>
                    <a:pt x="53" y="30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2" name="Freeform 74"/>
            <p:cNvSpPr>
              <a:spLocks noChangeAspect="1"/>
            </p:cNvSpPr>
            <p:nvPr/>
          </p:nvSpPr>
          <p:spPr bwMode="auto">
            <a:xfrm>
              <a:off x="2121" y="2258"/>
              <a:ext cx="188" cy="160"/>
            </a:xfrm>
            <a:custGeom>
              <a:avLst/>
              <a:gdLst/>
              <a:ahLst/>
              <a:cxnLst>
                <a:cxn ang="0">
                  <a:pos x="593" y="558"/>
                </a:cxn>
                <a:cxn ang="0">
                  <a:pos x="0" y="339"/>
                </a:cxn>
                <a:cxn ang="0">
                  <a:pos x="107" y="0"/>
                </a:cxn>
                <a:cxn ang="0">
                  <a:pos x="210" y="27"/>
                </a:cxn>
                <a:cxn ang="0">
                  <a:pos x="138" y="267"/>
                </a:cxn>
                <a:cxn ang="0">
                  <a:pos x="271" y="325"/>
                </a:cxn>
                <a:cxn ang="0">
                  <a:pos x="329" y="166"/>
                </a:cxn>
                <a:cxn ang="0">
                  <a:pos x="431" y="212"/>
                </a:cxn>
                <a:cxn ang="0">
                  <a:pos x="373" y="362"/>
                </a:cxn>
                <a:cxn ang="0">
                  <a:pos x="660" y="460"/>
                </a:cxn>
                <a:cxn ang="0">
                  <a:pos x="660" y="460"/>
                </a:cxn>
                <a:cxn ang="0">
                  <a:pos x="593" y="558"/>
                </a:cxn>
              </a:cxnLst>
              <a:rect l="0" t="0" r="r" b="b"/>
              <a:pathLst>
                <a:path w="660" h="558">
                  <a:moveTo>
                    <a:pt x="593" y="558"/>
                  </a:moveTo>
                  <a:lnTo>
                    <a:pt x="0" y="339"/>
                  </a:lnTo>
                  <a:lnTo>
                    <a:pt x="107" y="0"/>
                  </a:lnTo>
                  <a:lnTo>
                    <a:pt x="210" y="27"/>
                  </a:lnTo>
                  <a:lnTo>
                    <a:pt x="138" y="267"/>
                  </a:lnTo>
                  <a:lnTo>
                    <a:pt x="271" y="325"/>
                  </a:lnTo>
                  <a:lnTo>
                    <a:pt x="329" y="166"/>
                  </a:lnTo>
                  <a:lnTo>
                    <a:pt x="431" y="212"/>
                  </a:lnTo>
                  <a:lnTo>
                    <a:pt x="373" y="362"/>
                  </a:lnTo>
                  <a:lnTo>
                    <a:pt x="660" y="460"/>
                  </a:lnTo>
                  <a:lnTo>
                    <a:pt x="660" y="460"/>
                  </a:lnTo>
                  <a:lnTo>
                    <a:pt x="593" y="5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3" name="Freeform 75"/>
            <p:cNvSpPr>
              <a:spLocks noChangeAspect="1"/>
            </p:cNvSpPr>
            <p:nvPr/>
          </p:nvSpPr>
          <p:spPr bwMode="auto">
            <a:xfrm>
              <a:off x="2269" y="2300"/>
              <a:ext cx="63" cy="82"/>
            </a:xfrm>
            <a:custGeom>
              <a:avLst/>
              <a:gdLst/>
              <a:ahLst/>
              <a:cxnLst>
                <a:cxn ang="0">
                  <a:pos x="135" y="284"/>
                </a:cxn>
                <a:cxn ang="0">
                  <a:pos x="218" y="30"/>
                </a:cxn>
                <a:cxn ang="0">
                  <a:pos x="93" y="0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135" y="284"/>
                </a:cxn>
              </a:cxnLst>
              <a:rect l="0" t="0" r="r" b="b"/>
              <a:pathLst>
                <a:path w="218" h="284">
                  <a:moveTo>
                    <a:pt x="135" y="284"/>
                  </a:moveTo>
                  <a:lnTo>
                    <a:pt x="218" y="30"/>
                  </a:lnTo>
                  <a:lnTo>
                    <a:pt x="93" y="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135" y="28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4" name="Freeform 76"/>
            <p:cNvSpPr>
              <a:spLocks noChangeAspect="1"/>
            </p:cNvSpPr>
            <p:nvPr/>
          </p:nvSpPr>
          <p:spPr bwMode="auto">
            <a:xfrm>
              <a:off x="1127" y="1691"/>
              <a:ext cx="422" cy="566"/>
            </a:xfrm>
            <a:custGeom>
              <a:avLst/>
              <a:gdLst/>
              <a:ahLst/>
              <a:cxnLst>
                <a:cxn ang="0">
                  <a:pos x="447" y="0"/>
                </a:cxn>
                <a:cxn ang="0">
                  <a:pos x="386" y="361"/>
                </a:cxn>
                <a:cxn ang="0">
                  <a:pos x="325" y="571"/>
                </a:cxn>
                <a:cxn ang="0">
                  <a:pos x="217" y="902"/>
                </a:cxn>
                <a:cxn ang="0">
                  <a:pos x="140" y="1142"/>
                </a:cxn>
                <a:cxn ang="0">
                  <a:pos x="0" y="1488"/>
                </a:cxn>
                <a:cxn ang="0">
                  <a:pos x="757" y="1488"/>
                </a:cxn>
                <a:cxn ang="0">
                  <a:pos x="741" y="1743"/>
                </a:cxn>
                <a:cxn ang="0">
                  <a:pos x="371" y="1758"/>
                </a:cxn>
                <a:cxn ang="0">
                  <a:pos x="355" y="1954"/>
                </a:cxn>
                <a:cxn ang="0">
                  <a:pos x="1279" y="1954"/>
                </a:cxn>
                <a:cxn ang="0">
                  <a:pos x="1279" y="1714"/>
                </a:cxn>
                <a:cxn ang="0">
                  <a:pos x="1018" y="1714"/>
                </a:cxn>
                <a:cxn ang="0">
                  <a:pos x="1018" y="1472"/>
                </a:cxn>
                <a:cxn ang="0">
                  <a:pos x="1481" y="1472"/>
                </a:cxn>
                <a:cxn ang="0">
                  <a:pos x="1481" y="1008"/>
                </a:cxn>
                <a:cxn ang="0">
                  <a:pos x="1250" y="992"/>
                </a:cxn>
                <a:cxn ang="0">
                  <a:pos x="1264" y="1293"/>
                </a:cxn>
                <a:cxn ang="0">
                  <a:pos x="1018" y="1293"/>
                </a:cxn>
                <a:cxn ang="0">
                  <a:pos x="988" y="0"/>
                </a:cxn>
                <a:cxn ang="0">
                  <a:pos x="741" y="0"/>
                </a:cxn>
                <a:cxn ang="0">
                  <a:pos x="741" y="1308"/>
                </a:cxn>
                <a:cxn ang="0">
                  <a:pos x="309" y="1308"/>
                </a:cxn>
                <a:cxn ang="0">
                  <a:pos x="447" y="902"/>
                </a:cxn>
                <a:cxn ang="0">
                  <a:pos x="540" y="586"/>
                </a:cxn>
                <a:cxn ang="0">
                  <a:pos x="617" y="271"/>
                </a:cxn>
                <a:cxn ang="0">
                  <a:pos x="649" y="16"/>
                </a:cxn>
                <a:cxn ang="0">
                  <a:pos x="649" y="16"/>
                </a:cxn>
                <a:cxn ang="0">
                  <a:pos x="447" y="0"/>
                </a:cxn>
              </a:cxnLst>
              <a:rect l="0" t="0" r="r" b="b"/>
              <a:pathLst>
                <a:path w="1481" h="1954">
                  <a:moveTo>
                    <a:pt x="447" y="0"/>
                  </a:moveTo>
                  <a:lnTo>
                    <a:pt x="386" y="361"/>
                  </a:lnTo>
                  <a:lnTo>
                    <a:pt x="325" y="571"/>
                  </a:lnTo>
                  <a:lnTo>
                    <a:pt x="217" y="902"/>
                  </a:lnTo>
                  <a:lnTo>
                    <a:pt x="140" y="1142"/>
                  </a:lnTo>
                  <a:lnTo>
                    <a:pt x="0" y="1488"/>
                  </a:lnTo>
                  <a:lnTo>
                    <a:pt x="757" y="1488"/>
                  </a:lnTo>
                  <a:lnTo>
                    <a:pt x="741" y="1743"/>
                  </a:lnTo>
                  <a:lnTo>
                    <a:pt x="371" y="1758"/>
                  </a:lnTo>
                  <a:lnTo>
                    <a:pt x="355" y="1954"/>
                  </a:lnTo>
                  <a:lnTo>
                    <a:pt x="1279" y="1954"/>
                  </a:lnTo>
                  <a:lnTo>
                    <a:pt x="1279" y="1714"/>
                  </a:lnTo>
                  <a:lnTo>
                    <a:pt x="1018" y="1714"/>
                  </a:lnTo>
                  <a:lnTo>
                    <a:pt x="1018" y="1472"/>
                  </a:lnTo>
                  <a:lnTo>
                    <a:pt x="1481" y="1472"/>
                  </a:lnTo>
                  <a:lnTo>
                    <a:pt x="1481" y="1008"/>
                  </a:lnTo>
                  <a:lnTo>
                    <a:pt x="1250" y="992"/>
                  </a:lnTo>
                  <a:lnTo>
                    <a:pt x="1264" y="1293"/>
                  </a:lnTo>
                  <a:lnTo>
                    <a:pt x="1018" y="1293"/>
                  </a:lnTo>
                  <a:lnTo>
                    <a:pt x="988" y="0"/>
                  </a:lnTo>
                  <a:lnTo>
                    <a:pt x="741" y="0"/>
                  </a:lnTo>
                  <a:lnTo>
                    <a:pt x="741" y="1308"/>
                  </a:lnTo>
                  <a:lnTo>
                    <a:pt x="309" y="1308"/>
                  </a:lnTo>
                  <a:lnTo>
                    <a:pt x="447" y="902"/>
                  </a:lnTo>
                  <a:lnTo>
                    <a:pt x="540" y="586"/>
                  </a:lnTo>
                  <a:lnTo>
                    <a:pt x="617" y="271"/>
                  </a:lnTo>
                  <a:lnTo>
                    <a:pt x="649" y="16"/>
                  </a:lnTo>
                  <a:lnTo>
                    <a:pt x="649" y="16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5" name="Freeform 77"/>
            <p:cNvSpPr>
              <a:spLocks noChangeAspect="1"/>
            </p:cNvSpPr>
            <p:nvPr/>
          </p:nvSpPr>
          <p:spPr bwMode="auto">
            <a:xfrm>
              <a:off x="889" y="1509"/>
              <a:ext cx="931" cy="946"/>
            </a:xfrm>
            <a:custGeom>
              <a:avLst/>
              <a:gdLst/>
              <a:ahLst/>
              <a:cxnLst>
                <a:cxn ang="0">
                  <a:pos x="3261" y="1471"/>
                </a:cxn>
                <a:cxn ang="0">
                  <a:pos x="3196" y="1151"/>
                </a:cxn>
                <a:cxn ang="0">
                  <a:pos x="3071" y="857"/>
                </a:cxn>
                <a:cxn ang="0">
                  <a:pos x="2896" y="595"/>
                </a:cxn>
                <a:cxn ang="0">
                  <a:pos x="2675" y="373"/>
                </a:cxn>
                <a:cxn ang="0">
                  <a:pos x="2414" y="197"/>
                </a:cxn>
                <a:cxn ang="0">
                  <a:pos x="2120" y="73"/>
                </a:cxn>
                <a:cxn ang="0">
                  <a:pos x="1802" y="8"/>
                </a:cxn>
                <a:cxn ang="0">
                  <a:pos x="1467" y="8"/>
                </a:cxn>
                <a:cxn ang="0">
                  <a:pos x="1148" y="73"/>
                </a:cxn>
                <a:cxn ang="0">
                  <a:pos x="855" y="197"/>
                </a:cxn>
                <a:cxn ang="0">
                  <a:pos x="594" y="373"/>
                </a:cxn>
                <a:cxn ang="0">
                  <a:pos x="373" y="595"/>
                </a:cxn>
                <a:cxn ang="0">
                  <a:pos x="197" y="857"/>
                </a:cxn>
                <a:cxn ang="0">
                  <a:pos x="72" y="1151"/>
                </a:cxn>
                <a:cxn ang="0">
                  <a:pos x="8" y="1471"/>
                </a:cxn>
                <a:cxn ang="0">
                  <a:pos x="8" y="1805"/>
                </a:cxn>
                <a:cxn ang="0">
                  <a:pos x="72" y="2125"/>
                </a:cxn>
                <a:cxn ang="0">
                  <a:pos x="197" y="2418"/>
                </a:cxn>
                <a:cxn ang="0">
                  <a:pos x="373" y="2680"/>
                </a:cxn>
                <a:cxn ang="0">
                  <a:pos x="594" y="2902"/>
                </a:cxn>
                <a:cxn ang="0">
                  <a:pos x="855" y="3078"/>
                </a:cxn>
                <a:cxn ang="0">
                  <a:pos x="1148" y="3203"/>
                </a:cxn>
                <a:cxn ang="0">
                  <a:pos x="1467" y="3267"/>
                </a:cxn>
                <a:cxn ang="0">
                  <a:pos x="1802" y="3267"/>
                </a:cxn>
                <a:cxn ang="0">
                  <a:pos x="2120" y="3203"/>
                </a:cxn>
                <a:cxn ang="0">
                  <a:pos x="2414" y="3078"/>
                </a:cxn>
                <a:cxn ang="0">
                  <a:pos x="2675" y="2902"/>
                </a:cxn>
                <a:cxn ang="0">
                  <a:pos x="2896" y="2680"/>
                </a:cxn>
                <a:cxn ang="0">
                  <a:pos x="3071" y="2418"/>
                </a:cxn>
                <a:cxn ang="0">
                  <a:pos x="3196" y="2125"/>
                </a:cxn>
                <a:cxn ang="0">
                  <a:pos x="3261" y="1805"/>
                </a:cxn>
              </a:cxnLst>
              <a:rect l="0" t="0" r="r" b="b"/>
              <a:pathLst>
                <a:path w="3270" h="3276">
                  <a:moveTo>
                    <a:pt x="3270" y="1638"/>
                  </a:moveTo>
                  <a:lnTo>
                    <a:pt x="3261" y="1471"/>
                  </a:lnTo>
                  <a:lnTo>
                    <a:pt x="3236" y="1307"/>
                  </a:lnTo>
                  <a:lnTo>
                    <a:pt x="3196" y="1151"/>
                  </a:lnTo>
                  <a:lnTo>
                    <a:pt x="3141" y="1000"/>
                  </a:lnTo>
                  <a:lnTo>
                    <a:pt x="3071" y="857"/>
                  </a:lnTo>
                  <a:lnTo>
                    <a:pt x="2990" y="722"/>
                  </a:lnTo>
                  <a:lnTo>
                    <a:pt x="2896" y="595"/>
                  </a:lnTo>
                  <a:lnTo>
                    <a:pt x="2790" y="480"/>
                  </a:lnTo>
                  <a:lnTo>
                    <a:pt x="2675" y="373"/>
                  </a:lnTo>
                  <a:lnTo>
                    <a:pt x="2549" y="279"/>
                  </a:lnTo>
                  <a:lnTo>
                    <a:pt x="2414" y="197"/>
                  </a:lnTo>
                  <a:lnTo>
                    <a:pt x="2271" y="128"/>
                  </a:lnTo>
                  <a:lnTo>
                    <a:pt x="2120" y="73"/>
                  </a:lnTo>
                  <a:lnTo>
                    <a:pt x="1964" y="33"/>
                  </a:lnTo>
                  <a:lnTo>
                    <a:pt x="1802" y="8"/>
                  </a:lnTo>
                  <a:lnTo>
                    <a:pt x="1635" y="0"/>
                  </a:lnTo>
                  <a:lnTo>
                    <a:pt x="1467" y="8"/>
                  </a:lnTo>
                  <a:lnTo>
                    <a:pt x="1305" y="33"/>
                  </a:lnTo>
                  <a:lnTo>
                    <a:pt x="1148" y="73"/>
                  </a:lnTo>
                  <a:lnTo>
                    <a:pt x="998" y="128"/>
                  </a:lnTo>
                  <a:lnTo>
                    <a:pt x="855" y="197"/>
                  </a:lnTo>
                  <a:lnTo>
                    <a:pt x="720" y="279"/>
                  </a:lnTo>
                  <a:lnTo>
                    <a:pt x="594" y="373"/>
                  </a:lnTo>
                  <a:lnTo>
                    <a:pt x="478" y="480"/>
                  </a:lnTo>
                  <a:lnTo>
                    <a:pt x="373" y="595"/>
                  </a:lnTo>
                  <a:lnTo>
                    <a:pt x="279" y="722"/>
                  </a:lnTo>
                  <a:lnTo>
                    <a:pt x="197" y="857"/>
                  </a:lnTo>
                  <a:lnTo>
                    <a:pt x="128" y="1000"/>
                  </a:lnTo>
                  <a:lnTo>
                    <a:pt x="72" y="1151"/>
                  </a:lnTo>
                  <a:lnTo>
                    <a:pt x="33" y="1307"/>
                  </a:lnTo>
                  <a:lnTo>
                    <a:pt x="8" y="1471"/>
                  </a:lnTo>
                  <a:lnTo>
                    <a:pt x="0" y="1638"/>
                  </a:lnTo>
                  <a:lnTo>
                    <a:pt x="8" y="1805"/>
                  </a:lnTo>
                  <a:lnTo>
                    <a:pt x="33" y="1968"/>
                  </a:lnTo>
                  <a:lnTo>
                    <a:pt x="72" y="2125"/>
                  </a:lnTo>
                  <a:lnTo>
                    <a:pt x="128" y="2275"/>
                  </a:lnTo>
                  <a:lnTo>
                    <a:pt x="197" y="2418"/>
                  </a:lnTo>
                  <a:lnTo>
                    <a:pt x="279" y="2553"/>
                  </a:lnTo>
                  <a:lnTo>
                    <a:pt x="373" y="2680"/>
                  </a:lnTo>
                  <a:lnTo>
                    <a:pt x="478" y="2796"/>
                  </a:lnTo>
                  <a:lnTo>
                    <a:pt x="594" y="2902"/>
                  </a:lnTo>
                  <a:lnTo>
                    <a:pt x="720" y="2996"/>
                  </a:lnTo>
                  <a:lnTo>
                    <a:pt x="855" y="3078"/>
                  </a:lnTo>
                  <a:lnTo>
                    <a:pt x="998" y="3147"/>
                  </a:lnTo>
                  <a:lnTo>
                    <a:pt x="1148" y="3203"/>
                  </a:lnTo>
                  <a:lnTo>
                    <a:pt x="1305" y="3242"/>
                  </a:lnTo>
                  <a:lnTo>
                    <a:pt x="1467" y="3267"/>
                  </a:lnTo>
                  <a:lnTo>
                    <a:pt x="1635" y="3276"/>
                  </a:lnTo>
                  <a:lnTo>
                    <a:pt x="1802" y="3267"/>
                  </a:lnTo>
                  <a:lnTo>
                    <a:pt x="1964" y="3242"/>
                  </a:lnTo>
                  <a:lnTo>
                    <a:pt x="2120" y="3203"/>
                  </a:lnTo>
                  <a:lnTo>
                    <a:pt x="2271" y="3147"/>
                  </a:lnTo>
                  <a:lnTo>
                    <a:pt x="2414" y="3078"/>
                  </a:lnTo>
                  <a:lnTo>
                    <a:pt x="2549" y="2996"/>
                  </a:lnTo>
                  <a:lnTo>
                    <a:pt x="2675" y="2902"/>
                  </a:lnTo>
                  <a:lnTo>
                    <a:pt x="2790" y="2796"/>
                  </a:lnTo>
                  <a:lnTo>
                    <a:pt x="2896" y="2680"/>
                  </a:lnTo>
                  <a:lnTo>
                    <a:pt x="2990" y="2553"/>
                  </a:lnTo>
                  <a:lnTo>
                    <a:pt x="3071" y="2418"/>
                  </a:lnTo>
                  <a:lnTo>
                    <a:pt x="3141" y="2275"/>
                  </a:lnTo>
                  <a:lnTo>
                    <a:pt x="3196" y="2125"/>
                  </a:lnTo>
                  <a:lnTo>
                    <a:pt x="3236" y="1968"/>
                  </a:lnTo>
                  <a:lnTo>
                    <a:pt x="3261" y="1805"/>
                  </a:lnTo>
                  <a:lnTo>
                    <a:pt x="3270" y="1638"/>
                  </a:lnTo>
                  <a:close/>
                </a:path>
              </a:pathLst>
            </a:custGeom>
            <a:solidFill>
              <a:srgbClr val="993366"/>
            </a:solidFill>
            <a:ln w="0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6" name="Freeform 78"/>
            <p:cNvSpPr>
              <a:spLocks noChangeAspect="1"/>
            </p:cNvSpPr>
            <p:nvPr/>
          </p:nvSpPr>
          <p:spPr bwMode="auto">
            <a:xfrm>
              <a:off x="906" y="1528"/>
              <a:ext cx="896" cy="912"/>
            </a:xfrm>
            <a:custGeom>
              <a:avLst/>
              <a:gdLst/>
              <a:ahLst/>
              <a:cxnLst>
                <a:cxn ang="0">
                  <a:pos x="3138" y="1416"/>
                </a:cxn>
                <a:cxn ang="0">
                  <a:pos x="3076" y="1107"/>
                </a:cxn>
                <a:cxn ang="0">
                  <a:pos x="2957" y="825"/>
                </a:cxn>
                <a:cxn ang="0">
                  <a:pos x="2788" y="573"/>
                </a:cxn>
                <a:cxn ang="0">
                  <a:pos x="2575" y="359"/>
                </a:cxn>
                <a:cxn ang="0">
                  <a:pos x="2323" y="189"/>
                </a:cxn>
                <a:cxn ang="0">
                  <a:pos x="2041" y="70"/>
                </a:cxn>
                <a:cxn ang="0">
                  <a:pos x="1733" y="8"/>
                </a:cxn>
                <a:cxn ang="0">
                  <a:pos x="1412" y="8"/>
                </a:cxn>
                <a:cxn ang="0">
                  <a:pos x="1105" y="70"/>
                </a:cxn>
                <a:cxn ang="0">
                  <a:pos x="823" y="189"/>
                </a:cxn>
                <a:cxn ang="0">
                  <a:pos x="571" y="359"/>
                </a:cxn>
                <a:cxn ang="0">
                  <a:pos x="358" y="573"/>
                </a:cxn>
                <a:cxn ang="0">
                  <a:pos x="189" y="825"/>
                </a:cxn>
                <a:cxn ang="0">
                  <a:pos x="70" y="1107"/>
                </a:cxn>
                <a:cxn ang="0">
                  <a:pos x="8" y="1416"/>
                </a:cxn>
                <a:cxn ang="0">
                  <a:pos x="8" y="1739"/>
                </a:cxn>
                <a:cxn ang="0">
                  <a:pos x="70" y="2047"/>
                </a:cxn>
                <a:cxn ang="0">
                  <a:pos x="189" y="2329"/>
                </a:cxn>
                <a:cxn ang="0">
                  <a:pos x="358" y="2581"/>
                </a:cxn>
                <a:cxn ang="0">
                  <a:pos x="571" y="2795"/>
                </a:cxn>
                <a:cxn ang="0">
                  <a:pos x="823" y="2965"/>
                </a:cxn>
                <a:cxn ang="0">
                  <a:pos x="1105" y="3084"/>
                </a:cxn>
                <a:cxn ang="0">
                  <a:pos x="1412" y="3147"/>
                </a:cxn>
                <a:cxn ang="0">
                  <a:pos x="1733" y="3147"/>
                </a:cxn>
                <a:cxn ang="0">
                  <a:pos x="2041" y="3084"/>
                </a:cxn>
                <a:cxn ang="0">
                  <a:pos x="2323" y="2965"/>
                </a:cxn>
                <a:cxn ang="0">
                  <a:pos x="2575" y="2795"/>
                </a:cxn>
                <a:cxn ang="0">
                  <a:pos x="2788" y="2581"/>
                </a:cxn>
                <a:cxn ang="0">
                  <a:pos x="2957" y="2329"/>
                </a:cxn>
                <a:cxn ang="0">
                  <a:pos x="3076" y="2047"/>
                </a:cxn>
                <a:cxn ang="0">
                  <a:pos x="3138" y="1739"/>
                </a:cxn>
              </a:cxnLst>
              <a:rect l="0" t="0" r="r" b="b"/>
              <a:pathLst>
                <a:path w="3147" h="3156">
                  <a:moveTo>
                    <a:pt x="3147" y="1578"/>
                  </a:moveTo>
                  <a:lnTo>
                    <a:pt x="3138" y="1416"/>
                  </a:lnTo>
                  <a:lnTo>
                    <a:pt x="3114" y="1259"/>
                  </a:lnTo>
                  <a:lnTo>
                    <a:pt x="3076" y="1107"/>
                  </a:lnTo>
                  <a:lnTo>
                    <a:pt x="3022" y="963"/>
                  </a:lnTo>
                  <a:lnTo>
                    <a:pt x="2957" y="825"/>
                  </a:lnTo>
                  <a:lnTo>
                    <a:pt x="2878" y="695"/>
                  </a:lnTo>
                  <a:lnTo>
                    <a:pt x="2788" y="573"/>
                  </a:lnTo>
                  <a:lnTo>
                    <a:pt x="2686" y="461"/>
                  </a:lnTo>
                  <a:lnTo>
                    <a:pt x="2575" y="359"/>
                  </a:lnTo>
                  <a:lnTo>
                    <a:pt x="2453" y="268"/>
                  </a:lnTo>
                  <a:lnTo>
                    <a:pt x="2323" y="189"/>
                  </a:lnTo>
                  <a:lnTo>
                    <a:pt x="2186" y="123"/>
                  </a:lnTo>
                  <a:lnTo>
                    <a:pt x="2041" y="70"/>
                  </a:lnTo>
                  <a:lnTo>
                    <a:pt x="1890" y="32"/>
                  </a:lnTo>
                  <a:lnTo>
                    <a:pt x="1733" y="8"/>
                  </a:lnTo>
                  <a:lnTo>
                    <a:pt x="1573" y="0"/>
                  </a:lnTo>
                  <a:lnTo>
                    <a:pt x="1412" y="8"/>
                  </a:lnTo>
                  <a:lnTo>
                    <a:pt x="1256" y="32"/>
                  </a:lnTo>
                  <a:lnTo>
                    <a:pt x="1105" y="70"/>
                  </a:lnTo>
                  <a:lnTo>
                    <a:pt x="960" y="123"/>
                  </a:lnTo>
                  <a:lnTo>
                    <a:pt x="823" y="189"/>
                  </a:lnTo>
                  <a:lnTo>
                    <a:pt x="692" y="268"/>
                  </a:lnTo>
                  <a:lnTo>
                    <a:pt x="571" y="359"/>
                  </a:lnTo>
                  <a:lnTo>
                    <a:pt x="460" y="461"/>
                  </a:lnTo>
                  <a:lnTo>
                    <a:pt x="358" y="573"/>
                  </a:lnTo>
                  <a:lnTo>
                    <a:pt x="267" y="695"/>
                  </a:lnTo>
                  <a:lnTo>
                    <a:pt x="189" y="825"/>
                  </a:lnTo>
                  <a:lnTo>
                    <a:pt x="123" y="963"/>
                  </a:lnTo>
                  <a:lnTo>
                    <a:pt x="70" y="1107"/>
                  </a:lnTo>
                  <a:lnTo>
                    <a:pt x="31" y="1259"/>
                  </a:lnTo>
                  <a:lnTo>
                    <a:pt x="8" y="1416"/>
                  </a:lnTo>
                  <a:lnTo>
                    <a:pt x="0" y="1578"/>
                  </a:lnTo>
                  <a:lnTo>
                    <a:pt x="8" y="1739"/>
                  </a:lnTo>
                  <a:lnTo>
                    <a:pt x="31" y="1895"/>
                  </a:lnTo>
                  <a:lnTo>
                    <a:pt x="70" y="2047"/>
                  </a:lnTo>
                  <a:lnTo>
                    <a:pt x="123" y="2191"/>
                  </a:lnTo>
                  <a:lnTo>
                    <a:pt x="189" y="2329"/>
                  </a:lnTo>
                  <a:lnTo>
                    <a:pt x="267" y="2460"/>
                  </a:lnTo>
                  <a:lnTo>
                    <a:pt x="358" y="2581"/>
                  </a:lnTo>
                  <a:lnTo>
                    <a:pt x="460" y="2693"/>
                  </a:lnTo>
                  <a:lnTo>
                    <a:pt x="571" y="2795"/>
                  </a:lnTo>
                  <a:lnTo>
                    <a:pt x="692" y="2886"/>
                  </a:lnTo>
                  <a:lnTo>
                    <a:pt x="823" y="2965"/>
                  </a:lnTo>
                  <a:lnTo>
                    <a:pt x="960" y="3031"/>
                  </a:lnTo>
                  <a:lnTo>
                    <a:pt x="1105" y="3084"/>
                  </a:lnTo>
                  <a:lnTo>
                    <a:pt x="1256" y="3123"/>
                  </a:lnTo>
                  <a:lnTo>
                    <a:pt x="1412" y="3147"/>
                  </a:lnTo>
                  <a:lnTo>
                    <a:pt x="1573" y="3156"/>
                  </a:lnTo>
                  <a:lnTo>
                    <a:pt x="1733" y="3147"/>
                  </a:lnTo>
                  <a:lnTo>
                    <a:pt x="1890" y="3123"/>
                  </a:lnTo>
                  <a:lnTo>
                    <a:pt x="2041" y="3084"/>
                  </a:lnTo>
                  <a:lnTo>
                    <a:pt x="2186" y="3031"/>
                  </a:lnTo>
                  <a:lnTo>
                    <a:pt x="2323" y="2965"/>
                  </a:lnTo>
                  <a:lnTo>
                    <a:pt x="2453" y="2886"/>
                  </a:lnTo>
                  <a:lnTo>
                    <a:pt x="2575" y="2795"/>
                  </a:lnTo>
                  <a:lnTo>
                    <a:pt x="2686" y="2693"/>
                  </a:lnTo>
                  <a:lnTo>
                    <a:pt x="2788" y="2581"/>
                  </a:lnTo>
                  <a:lnTo>
                    <a:pt x="2878" y="2460"/>
                  </a:lnTo>
                  <a:lnTo>
                    <a:pt x="2957" y="2329"/>
                  </a:lnTo>
                  <a:lnTo>
                    <a:pt x="3022" y="2191"/>
                  </a:lnTo>
                  <a:lnTo>
                    <a:pt x="3076" y="2047"/>
                  </a:lnTo>
                  <a:lnTo>
                    <a:pt x="3114" y="1895"/>
                  </a:lnTo>
                  <a:lnTo>
                    <a:pt x="3138" y="1739"/>
                  </a:lnTo>
                  <a:lnTo>
                    <a:pt x="3147" y="15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7" name="Freeform 79"/>
            <p:cNvSpPr>
              <a:spLocks noChangeAspect="1"/>
            </p:cNvSpPr>
            <p:nvPr/>
          </p:nvSpPr>
          <p:spPr bwMode="auto">
            <a:xfrm>
              <a:off x="915" y="1540"/>
              <a:ext cx="878" cy="890"/>
            </a:xfrm>
            <a:custGeom>
              <a:avLst/>
              <a:gdLst/>
              <a:ahLst/>
              <a:cxnLst>
                <a:cxn ang="0">
                  <a:pos x="3075" y="1382"/>
                </a:cxn>
                <a:cxn ang="0">
                  <a:pos x="3014" y="1082"/>
                </a:cxn>
                <a:cxn ang="0">
                  <a:pos x="2897" y="805"/>
                </a:cxn>
                <a:cxn ang="0">
                  <a:pos x="2732" y="560"/>
                </a:cxn>
                <a:cxn ang="0">
                  <a:pos x="2523" y="352"/>
                </a:cxn>
                <a:cxn ang="0">
                  <a:pos x="2277" y="185"/>
                </a:cxn>
                <a:cxn ang="0">
                  <a:pos x="2001" y="70"/>
                </a:cxn>
                <a:cxn ang="0">
                  <a:pos x="1700" y="8"/>
                </a:cxn>
                <a:cxn ang="0">
                  <a:pos x="1384" y="8"/>
                </a:cxn>
                <a:cxn ang="0">
                  <a:pos x="1083" y="70"/>
                </a:cxn>
                <a:cxn ang="0">
                  <a:pos x="807" y="185"/>
                </a:cxn>
                <a:cxn ang="0">
                  <a:pos x="561" y="352"/>
                </a:cxn>
                <a:cxn ang="0">
                  <a:pos x="352" y="560"/>
                </a:cxn>
                <a:cxn ang="0">
                  <a:pos x="186" y="805"/>
                </a:cxn>
                <a:cxn ang="0">
                  <a:pos x="70" y="1082"/>
                </a:cxn>
                <a:cxn ang="0">
                  <a:pos x="8" y="1382"/>
                </a:cxn>
                <a:cxn ang="0">
                  <a:pos x="8" y="1696"/>
                </a:cxn>
                <a:cxn ang="0">
                  <a:pos x="70" y="1997"/>
                </a:cxn>
                <a:cxn ang="0">
                  <a:pos x="186" y="2273"/>
                </a:cxn>
                <a:cxn ang="0">
                  <a:pos x="352" y="2518"/>
                </a:cxn>
                <a:cxn ang="0">
                  <a:pos x="561" y="2727"/>
                </a:cxn>
                <a:cxn ang="0">
                  <a:pos x="807" y="2894"/>
                </a:cxn>
                <a:cxn ang="0">
                  <a:pos x="1083" y="3009"/>
                </a:cxn>
                <a:cxn ang="0">
                  <a:pos x="1384" y="3070"/>
                </a:cxn>
                <a:cxn ang="0">
                  <a:pos x="1700" y="3070"/>
                </a:cxn>
                <a:cxn ang="0">
                  <a:pos x="2001" y="3009"/>
                </a:cxn>
                <a:cxn ang="0">
                  <a:pos x="2277" y="2894"/>
                </a:cxn>
                <a:cxn ang="0">
                  <a:pos x="2523" y="2727"/>
                </a:cxn>
                <a:cxn ang="0">
                  <a:pos x="2732" y="2518"/>
                </a:cxn>
                <a:cxn ang="0">
                  <a:pos x="2897" y="2273"/>
                </a:cxn>
                <a:cxn ang="0">
                  <a:pos x="3014" y="1997"/>
                </a:cxn>
                <a:cxn ang="0">
                  <a:pos x="3075" y="1696"/>
                </a:cxn>
              </a:cxnLst>
              <a:rect l="0" t="0" r="r" b="b"/>
              <a:pathLst>
                <a:path w="3084" h="3080">
                  <a:moveTo>
                    <a:pt x="3084" y="1540"/>
                  </a:moveTo>
                  <a:lnTo>
                    <a:pt x="3075" y="1382"/>
                  </a:lnTo>
                  <a:lnTo>
                    <a:pt x="3053" y="1229"/>
                  </a:lnTo>
                  <a:lnTo>
                    <a:pt x="3014" y="1082"/>
                  </a:lnTo>
                  <a:lnTo>
                    <a:pt x="2963" y="940"/>
                  </a:lnTo>
                  <a:lnTo>
                    <a:pt x="2897" y="805"/>
                  </a:lnTo>
                  <a:lnTo>
                    <a:pt x="2820" y="678"/>
                  </a:lnTo>
                  <a:lnTo>
                    <a:pt x="2732" y="560"/>
                  </a:lnTo>
                  <a:lnTo>
                    <a:pt x="2632" y="451"/>
                  </a:lnTo>
                  <a:lnTo>
                    <a:pt x="2523" y="352"/>
                  </a:lnTo>
                  <a:lnTo>
                    <a:pt x="2404" y="262"/>
                  </a:lnTo>
                  <a:lnTo>
                    <a:pt x="2277" y="185"/>
                  </a:lnTo>
                  <a:lnTo>
                    <a:pt x="2142" y="121"/>
                  </a:lnTo>
                  <a:lnTo>
                    <a:pt x="2001" y="70"/>
                  </a:lnTo>
                  <a:lnTo>
                    <a:pt x="1853" y="31"/>
                  </a:lnTo>
                  <a:lnTo>
                    <a:pt x="1700" y="8"/>
                  </a:lnTo>
                  <a:lnTo>
                    <a:pt x="1542" y="0"/>
                  </a:lnTo>
                  <a:lnTo>
                    <a:pt x="1384" y="8"/>
                  </a:lnTo>
                  <a:lnTo>
                    <a:pt x="1231" y="31"/>
                  </a:lnTo>
                  <a:lnTo>
                    <a:pt x="1083" y="70"/>
                  </a:lnTo>
                  <a:lnTo>
                    <a:pt x="942" y="121"/>
                  </a:lnTo>
                  <a:lnTo>
                    <a:pt x="807" y="185"/>
                  </a:lnTo>
                  <a:lnTo>
                    <a:pt x="680" y="262"/>
                  </a:lnTo>
                  <a:lnTo>
                    <a:pt x="561" y="352"/>
                  </a:lnTo>
                  <a:lnTo>
                    <a:pt x="452" y="451"/>
                  </a:lnTo>
                  <a:lnTo>
                    <a:pt x="352" y="560"/>
                  </a:lnTo>
                  <a:lnTo>
                    <a:pt x="264" y="678"/>
                  </a:lnTo>
                  <a:lnTo>
                    <a:pt x="186" y="805"/>
                  </a:lnTo>
                  <a:lnTo>
                    <a:pt x="121" y="940"/>
                  </a:lnTo>
                  <a:lnTo>
                    <a:pt x="70" y="1082"/>
                  </a:lnTo>
                  <a:lnTo>
                    <a:pt x="31" y="1229"/>
                  </a:lnTo>
                  <a:lnTo>
                    <a:pt x="8" y="1382"/>
                  </a:lnTo>
                  <a:lnTo>
                    <a:pt x="0" y="1540"/>
                  </a:lnTo>
                  <a:lnTo>
                    <a:pt x="8" y="1696"/>
                  </a:lnTo>
                  <a:lnTo>
                    <a:pt x="31" y="1849"/>
                  </a:lnTo>
                  <a:lnTo>
                    <a:pt x="70" y="1997"/>
                  </a:lnTo>
                  <a:lnTo>
                    <a:pt x="121" y="2139"/>
                  </a:lnTo>
                  <a:lnTo>
                    <a:pt x="186" y="2273"/>
                  </a:lnTo>
                  <a:lnTo>
                    <a:pt x="264" y="2400"/>
                  </a:lnTo>
                  <a:lnTo>
                    <a:pt x="352" y="2518"/>
                  </a:lnTo>
                  <a:lnTo>
                    <a:pt x="452" y="2628"/>
                  </a:lnTo>
                  <a:lnTo>
                    <a:pt x="561" y="2727"/>
                  </a:lnTo>
                  <a:lnTo>
                    <a:pt x="680" y="2816"/>
                  </a:lnTo>
                  <a:lnTo>
                    <a:pt x="807" y="2894"/>
                  </a:lnTo>
                  <a:lnTo>
                    <a:pt x="942" y="2958"/>
                  </a:lnTo>
                  <a:lnTo>
                    <a:pt x="1083" y="3009"/>
                  </a:lnTo>
                  <a:lnTo>
                    <a:pt x="1231" y="3048"/>
                  </a:lnTo>
                  <a:lnTo>
                    <a:pt x="1384" y="3070"/>
                  </a:lnTo>
                  <a:lnTo>
                    <a:pt x="1542" y="3080"/>
                  </a:lnTo>
                  <a:lnTo>
                    <a:pt x="1700" y="3070"/>
                  </a:lnTo>
                  <a:lnTo>
                    <a:pt x="1853" y="3048"/>
                  </a:lnTo>
                  <a:lnTo>
                    <a:pt x="2001" y="3009"/>
                  </a:lnTo>
                  <a:lnTo>
                    <a:pt x="2142" y="2958"/>
                  </a:lnTo>
                  <a:lnTo>
                    <a:pt x="2277" y="2894"/>
                  </a:lnTo>
                  <a:lnTo>
                    <a:pt x="2404" y="2816"/>
                  </a:lnTo>
                  <a:lnTo>
                    <a:pt x="2523" y="2727"/>
                  </a:lnTo>
                  <a:lnTo>
                    <a:pt x="2632" y="2628"/>
                  </a:lnTo>
                  <a:lnTo>
                    <a:pt x="2732" y="2518"/>
                  </a:lnTo>
                  <a:lnTo>
                    <a:pt x="2820" y="2400"/>
                  </a:lnTo>
                  <a:lnTo>
                    <a:pt x="2897" y="2273"/>
                  </a:lnTo>
                  <a:lnTo>
                    <a:pt x="2963" y="2139"/>
                  </a:lnTo>
                  <a:lnTo>
                    <a:pt x="3014" y="1997"/>
                  </a:lnTo>
                  <a:lnTo>
                    <a:pt x="3053" y="1849"/>
                  </a:lnTo>
                  <a:lnTo>
                    <a:pt x="3075" y="1696"/>
                  </a:lnTo>
                  <a:lnTo>
                    <a:pt x="3084" y="154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8" name="Freeform 80"/>
            <p:cNvSpPr>
              <a:spLocks noChangeAspect="1"/>
            </p:cNvSpPr>
            <p:nvPr/>
          </p:nvSpPr>
          <p:spPr bwMode="auto">
            <a:xfrm>
              <a:off x="1324" y="1433"/>
              <a:ext cx="39" cy="22"/>
            </a:xfrm>
            <a:custGeom>
              <a:avLst/>
              <a:gdLst/>
              <a:ahLst/>
              <a:cxnLst>
                <a:cxn ang="0">
                  <a:pos x="138" y="37"/>
                </a:cxn>
                <a:cxn ang="0">
                  <a:pos x="118" y="10"/>
                </a:cxn>
                <a:cxn ang="0">
                  <a:pos x="69" y="0"/>
                </a:cxn>
                <a:cxn ang="0">
                  <a:pos x="19" y="10"/>
                </a:cxn>
                <a:cxn ang="0">
                  <a:pos x="0" y="37"/>
                </a:cxn>
                <a:cxn ang="0">
                  <a:pos x="19" y="63"/>
                </a:cxn>
                <a:cxn ang="0">
                  <a:pos x="69" y="75"/>
                </a:cxn>
                <a:cxn ang="0">
                  <a:pos x="118" y="63"/>
                </a:cxn>
                <a:cxn ang="0">
                  <a:pos x="138" y="37"/>
                </a:cxn>
              </a:cxnLst>
              <a:rect l="0" t="0" r="r" b="b"/>
              <a:pathLst>
                <a:path w="138" h="75">
                  <a:moveTo>
                    <a:pt x="138" y="37"/>
                  </a:moveTo>
                  <a:lnTo>
                    <a:pt x="118" y="10"/>
                  </a:lnTo>
                  <a:lnTo>
                    <a:pt x="69" y="0"/>
                  </a:lnTo>
                  <a:lnTo>
                    <a:pt x="19" y="10"/>
                  </a:lnTo>
                  <a:lnTo>
                    <a:pt x="0" y="37"/>
                  </a:lnTo>
                  <a:lnTo>
                    <a:pt x="19" y="63"/>
                  </a:lnTo>
                  <a:lnTo>
                    <a:pt x="69" y="75"/>
                  </a:lnTo>
                  <a:lnTo>
                    <a:pt x="118" y="63"/>
                  </a:lnTo>
                  <a:lnTo>
                    <a:pt x="138" y="3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9" name="Freeform 81"/>
            <p:cNvSpPr>
              <a:spLocks noChangeAspect="1"/>
            </p:cNvSpPr>
            <p:nvPr/>
          </p:nvSpPr>
          <p:spPr bwMode="auto">
            <a:xfrm>
              <a:off x="1425" y="1441"/>
              <a:ext cx="25" cy="25"/>
            </a:xfrm>
            <a:custGeom>
              <a:avLst/>
              <a:gdLst/>
              <a:ahLst/>
              <a:cxnLst>
                <a:cxn ang="0">
                  <a:pos x="93" y="45"/>
                </a:cxn>
                <a:cxn ang="0">
                  <a:pos x="79" y="13"/>
                </a:cxn>
                <a:cxn ang="0">
                  <a:pos x="46" y="0"/>
                </a:cxn>
                <a:cxn ang="0">
                  <a:pos x="12" y="13"/>
                </a:cxn>
                <a:cxn ang="0">
                  <a:pos x="0" y="45"/>
                </a:cxn>
                <a:cxn ang="0">
                  <a:pos x="12" y="75"/>
                </a:cxn>
                <a:cxn ang="0">
                  <a:pos x="46" y="89"/>
                </a:cxn>
                <a:cxn ang="0">
                  <a:pos x="79" y="75"/>
                </a:cxn>
                <a:cxn ang="0">
                  <a:pos x="93" y="45"/>
                </a:cxn>
              </a:cxnLst>
              <a:rect l="0" t="0" r="r" b="b"/>
              <a:pathLst>
                <a:path w="93" h="89">
                  <a:moveTo>
                    <a:pt x="93" y="45"/>
                  </a:moveTo>
                  <a:lnTo>
                    <a:pt x="79" y="13"/>
                  </a:lnTo>
                  <a:lnTo>
                    <a:pt x="46" y="0"/>
                  </a:lnTo>
                  <a:lnTo>
                    <a:pt x="12" y="13"/>
                  </a:lnTo>
                  <a:lnTo>
                    <a:pt x="0" y="45"/>
                  </a:lnTo>
                  <a:lnTo>
                    <a:pt x="12" y="75"/>
                  </a:lnTo>
                  <a:lnTo>
                    <a:pt x="46" y="89"/>
                  </a:lnTo>
                  <a:lnTo>
                    <a:pt x="79" y="75"/>
                  </a:lnTo>
                  <a:lnTo>
                    <a:pt x="93" y="4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0" name="Freeform 82"/>
            <p:cNvSpPr>
              <a:spLocks noChangeAspect="1"/>
            </p:cNvSpPr>
            <p:nvPr/>
          </p:nvSpPr>
          <p:spPr bwMode="auto">
            <a:xfrm>
              <a:off x="1100" y="1294"/>
              <a:ext cx="14" cy="48"/>
            </a:xfrm>
            <a:custGeom>
              <a:avLst/>
              <a:gdLst/>
              <a:ahLst/>
              <a:cxnLst>
                <a:cxn ang="0">
                  <a:pos x="48" y="83"/>
                </a:cxn>
                <a:cxn ang="0">
                  <a:pos x="41" y="24"/>
                </a:cxn>
                <a:cxn ang="0">
                  <a:pos x="24" y="0"/>
                </a:cxn>
                <a:cxn ang="0">
                  <a:pos x="7" y="24"/>
                </a:cxn>
                <a:cxn ang="0">
                  <a:pos x="0" y="83"/>
                </a:cxn>
                <a:cxn ang="0">
                  <a:pos x="7" y="141"/>
                </a:cxn>
                <a:cxn ang="0">
                  <a:pos x="24" y="166"/>
                </a:cxn>
                <a:cxn ang="0">
                  <a:pos x="41" y="141"/>
                </a:cxn>
                <a:cxn ang="0">
                  <a:pos x="48" y="83"/>
                </a:cxn>
              </a:cxnLst>
              <a:rect l="0" t="0" r="r" b="b"/>
              <a:pathLst>
                <a:path w="48" h="166">
                  <a:moveTo>
                    <a:pt x="48" y="83"/>
                  </a:moveTo>
                  <a:lnTo>
                    <a:pt x="41" y="24"/>
                  </a:lnTo>
                  <a:lnTo>
                    <a:pt x="24" y="0"/>
                  </a:lnTo>
                  <a:lnTo>
                    <a:pt x="7" y="24"/>
                  </a:lnTo>
                  <a:lnTo>
                    <a:pt x="0" y="83"/>
                  </a:lnTo>
                  <a:lnTo>
                    <a:pt x="7" y="141"/>
                  </a:lnTo>
                  <a:lnTo>
                    <a:pt x="24" y="166"/>
                  </a:lnTo>
                  <a:lnTo>
                    <a:pt x="41" y="141"/>
                  </a:lnTo>
                  <a:lnTo>
                    <a:pt x="48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1" name="Freeform 83"/>
            <p:cNvSpPr>
              <a:spLocks noChangeAspect="1"/>
            </p:cNvSpPr>
            <p:nvPr/>
          </p:nvSpPr>
          <p:spPr bwMode="auto">
            <a:xfrm>
              <a:off x="1104" y="1376"/>
              <a:ext cx="44" cy="29"/>
            </a:xfrm>
            <a:custGeom>
              <a:avLst/>
              <a:gdLst/>
              <a:ahLst/>
              <a:cxnLst>
                <a:cxn ang="0">
                  <a:pos x="154" y="52"/>
                </a:cxn>
                <a:cxn ang="0">
                  <a:pos x="132" y="14"/>
                </a:cxn>
                <a:cxn ang="0">
                  <a:pos x="77" y="0"/>
                </a:cxn>
                <a:cxn ang="0">
                  <a:pos x="22" y="14"/>
                </a:cxn>
                <a:cxn ang="0">
                  <a:pos x="0" y="52"/>
                </a:cxn>
                <a:cxn ang="0">
                  <a:pos x="22" y="88"/>
                </a:cxn>
                <a:cxn ang="0">
                  <a:pos x="77" y="104"/>
                </a:cxn>
                <a:cxn ang="0">
                  <a:pos x="132" y="88"/>
                </a:cxn>
                <a:cxn ang="0">
                  <a:pos x="154" y="52"/>
                </a:cxn>
              </a:cxnLst>
              <a:rect l="0" t="0" r="r" b="b"/>
              <a:pathLst>
                <a:path w="154" h="104">
                  <a:moveTo>
                    <a:pt x="154" y="52"/>
                  </a:moveTo>
                  <a:lnTo>
                    <a:pt x="132" y="14"/>
                  </a:lnTo>
                  <a:lnTo>
                    <a:pt x="77" y="0"/>
                  </a:lnTo>
                  <a:lnTo>
                    <a:pt x="22" y="14"/>
                  </a:lnTo>
                  <a:lnTo>
                    <a:pt x="0" y="52"/>
                  </a:lnTo>
                  <a:lnTo>
                    <a:pt x="22" y="88"/>
                  </a:lnTo>
                  <a:lnTo>
                    <a:pt x="77" y="104"/>
                  </a:lnTo>
                  <a:lnTo>
                    <a:pt x="132" y="88"/>
                  </a:lnTo>
                  <a:lnTo>
                    <a:pt x="154" y="5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2" name="Freeform 84"/>
            <p:cNvSpPr>
              <a:spLocks noChangeAspect="1"/>
            </p:cNvSpPr>
            <p:nvPr/>
          </p:nvSpPr>
          <p:spPr bwMode="auto">
            <a:xfrm>
              <a:off x="1022" y="1019"/>
              <a:ext cx="645" cy="526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1186" y="16"/>
                </a:cxn>
                <a:cxn ang="0">
                  <a:pos x="1186" y="151"/>
                </a:cxn>
                <a:cxn ang="0">
                  <a:pos x="1279" y="151"/>
                </a:cxn>
                <a:cxn ang="0">
                  <a:pos x="1248" y="286"/>
                </a:cxn>
                <a:cxn ang="0">
                  <a:pos x="1186" y="286"/>
                </a:cxn>
                <a:cxn ang="0">
                  <a:pos x="1186" y="392"/>
                </a:cxn>
                <a:cxn ang="0">
                  <a:pos x="1232" y="406"/>
                </a:cxn>
                <a:cxn ang="0">
                  <a:pos x="1264" y="406"/>
                </a:cxn>
                <a:cxn ang="0">
                  <a:pos x="1325" y="481"/>
                </a:cxn>
                <a:cxn ang="0">
                  <a:pos x="1325" y="526"/>
                </a:cxn>
                <a:cxn ang="0">
                  <a:pos x="1494" y="481"/>
                </a:cxn>
                <a:cxn ang="0">
                  <a:pos x="1648" y="437"/>
                </a:cxn>
                <a:cxn ang="0">
                  <a:pos x="1926" y="512"/>
                </a:cxn>
                <a:cxn ang="0">
                  <a:pos x="1987" y="587"/>
                </a:cxn>
                <a:cxn ang="0">
                  <a:pos x="1987" y="677"/>
                </a:cxn>
                <a:cxn ang="0">
                  <a:pos x="2096" y="737"/>
                </a:cxn>
                <a:cxn ang="0">
                  <a:pos x="2250" y="827"/>
                </a:cxn>
                <a:cxn ang="0">
                  <a:pos x="2265" y="918"/>
                </a:cxn>
                <a:cxn ang="0">
                  <a:pos x="2219" y="1083"/>
                </a:cxn>
                <a:cxn ang="0">
                  <a:pos x="2111" y="1249"/>
                </a:cxn>
                <a:cxn ang="0">
                  <a:pos x="1987" y="1428"/>
                </a:cxn>
                <a:cxn ang="0">
                  <a:pos x="1926" y="1564"/>
                </a:cxn>
                <a:cxn ang="0">
                  <a:pos x="1926" y="1803"/>
                </a:cxn>
                <a:cxn ang="0">
                  <a:pos x="1695" y="1729"/>
                </a:cxn>
                <a:cxn ang="0">
                  <a:pos x="1325" y="1654"/>
                </a:cxn>
                <a:cxn ang="0">
                  <a:pos x="1017" y="1654"/>
                </a:cxn>
                <a:cxn ang="0">
                  <a:pos x="585" y="1759"/>
                </a:cxn>
                <a:cxn ang="0">
                  <a:pos x="431" y="1819"/>
                </a:cxn>
                <a:cxn ang="0">
                  <a:pos x="415" y="1609"/>
                </a:cxn>
                <a:cxn ang="0">
                  <a:pos x="323" y="1444"/>
                </a:cxn>
                <a:cxn ang="0">
                  <a:pos x="183" y="1263"/>
                </a:cxn>
                <a:cxn ang="0">
                  <a:pos x="76" y="1098"/>
                </a:cxn>
                <a:cxn ang="0">
                  <a:pos x="0" y="963"/>
                </a:cxn>
                <a:cxn ang="0">
                  <a:pos x="29" y="812"/>
                </a:cxn>
                <a:cxn ang="0">
                  <a:pos x="92" y="752"/>
                </a:cxn>
                <a:cxn ang="0">
                  <a:pos x="183" y="737"/>
                </a:cxn>
                <a:cxn ang="0">
                  <a:pos x="246" y="647"/>
                </a:cxn>
                <a:cxn ang="0">
                  <a:pos x="276" y="526"/>
                </a:cxn>
                <a:cxn ang="0">
                  <a:pos x="400" y="466"/>
                </a:cxn>
                <a:cxn ang="0">
                  <a:pos x="601" y="466"/>
                </a:cxn>
                <a:cxn ang="0">
                  <a:pos x="708" y="512"/>
                </a:cxn>
                <a:cxn ang="0">
                  <a:pos x="924" y="541"/>
                </a:cxn>
                <a:cxn ang="0">
                  <a:pos x="940" y="392"/>
                </a:cxn>
                <a:cxn ang="0">
                  <a:pos x="1078" y="346"/>
                </a:cxn>
                <a:cxn ang="0">
                  <a:pos x="1078" y="286"/>
                </a:cxn>
                <a:cxn ang="0">
                  <a:pos x="940" y="286"/>
                </a:cxn>
                <a:cxn ang="0">
                  <a:pos x="924" y="136"/>
                </a:cxn>
                <a:cxn ang="0">
                  <a:pos x="1062" y="136"/>
                </a:cxn>
                <a:cxn ang="0">
                  <a:pos x="1062" y="136"/>
                </a:cxn>
                <a:cxn ang="0">
                  <a:pos x="1047" y="0"/>
                </a:cxn>
              </a:cxnLst>
              <a:rect l="0" t="0" r="r" b="b"/>
              <a:pathLst>
                <a:path w="2265" h="1819">
                  <a:moveTo>
                    <a:pt x="1047" y="0"/>
                  </a:moveTo>
                  <a:lnTo>
                    <a:pt x="1186" y="16"/>
                  </a:lnTo>
                  <a:lnTo>
                    <a:pt x="1186" y="151"/>
                  </a:lnTo>
                  <a:lnTo>
                    <a:pt x="1279" y="151"/>
                  </a:lnTo>
                  <a:lnTo>
                    <a:pt x="1248" y="286"/>
                  </a:lnTo>
                  <a:lnTo>
                    <a:pt x="1186" y="286"/>
                  </a:lnTo>
                  <a:lnTo>
                    <a:pt x="1186" y="392"/>
                  </a:lnTo>
                  <a:lnTo>
                    <a:pt x="1232" y="406"/>
                  </a:lnTo>
                  <a:lnTo>
                    <a:pt x="1264" y="406"/>
                  </a:lnTo>
                  <a:lnTo>
                    <a:pt x="1325" y="481"/>
                  </a:lnTo>
                  <a:lnTo>
                    <a:pt x="1325" y="526"/>
                  </a:lnTo>
                  <a:lnTo>
                    <a:pt x="1494" y="481"/>
                  </a:lnTo>
                  <a:lnTo>
                    <a:pt x="1648" y="437"/>
                  </a:lnTo>
                  <a:lnTo>
                    <a:pt x="1926" y="512"/>
                  </a:lnTo>
                  <a:lnTo>
                    <a:pt x="1987" y="587"/>
                  </a:lnTo>
                  <a:lnTo>
                    <a:pt x="1987" y="677"/>
                  </a:lnTo>
                  <a:lnTo>
                    <a:pt x="2096" y="737"/>
                  </a:lnTo>
                  <a:lnTo>
                    <a:pt x="2250" y="827"/>
                  </a:lnTo>
                  <a:lnTo>
                    <a:pt x="2265" y="918"/>
                  </a:lnTo>
                  <a:lnTo>
                    <a:pt x="2219" y="1083"/>
                  </a:lnTo>
                  <a:lnTo>
                    <a:pt x="2111" y="1249"/>
                  </a:lnTo>
                  <a:lnTo>
                    <a:pt x="1987" y="1428"/>
                  </a:lnTo>
                  <a:lnTo>
                    <a:pt x="1926" y="1564"/>
                  </a:lnTo>
                  <a:lnTo>
                    <a:pt x="1926" y="1803"/>
                  </a:lnTo>
                  <a:lnTo>
                    <a:pt x="1695" y="1729"/>
                  </a:lnTo>
                  <a:lnTo>
                    <a:pt x="1325" y="1654"/>
                  </a:lnTo>
                  <a:lnTo>
                    <a:pt x="1017" y="1654"/>
                  </a:lnTo>
                  <a:lnTo>
                    <a:pt x="585" y="1759"/>
                  </a:lnTo>
                  <a:lnTo>
                    <a:pt x="431" y="1819"/>
                  </a:lnTo>
                  <a:lnTo>
                    <a:pt x="415" y="1609"/>
                  </a:lnTo>
                  <a:lnTo>
                    <a:pt x="323" y="1444"/>
                  </a:lnTo>
                  <a:lnTo>
                    <a:pt x="183" y="1263"/>
                  </a:lnTo>
                  <a:lnTo>
                    <a:pt x="76" y="1098"/>
                  </a:lnTo>
                  <a:lnTo>
                    <a:pt x="0" y="963"/>
                  </a:lnTo>
                  <a:lnTo>
                    <a:pt x="29" y="812"/>
                  </a:lnTo>
                  <a:lnTo>
                    <a:pt x="92" y="752"/>
                  </a:lnTo>
                  <a:lnTo>
                    <a:pt x="183" y="737"/>
                  </a:lnTo>
                  <a:lnTo>
                    <a:pt x="246" y="647"/>
                  </a:lnTo>
                  <a:lnTo>
                    <a:pt x="276" y="526"/>
                  </a:lnTo>
                  <a:lnTo>
                    <a:pt x="400" y="466"/>
                  </a:lnTo>
                  <a:lnTo>
                    <a:pt x="601" y="466"/>
                  </a:lnTo>
                  <a:lnTo>
                    <a:pt x="708" y="512"/>
                  </a:lnTo>
                  <a:lnTo>
                    <a:pt x="924" y="541"/>
                  </a:lnTo>
                  <a:lnTo>
                    <a:pt x="940" y="392"/>
                  </a:lnTo>
                  <a:lnTo>
                    <a:pt x="1078" y="346"/>
                  </a:lnTo>
                  <a:lnTo>
                    <a:pt x="1078" y="286"/>
                  </a:lnTo>
                  <a:lnTo>
                    <a:pt x="940" y="286"/>
                  </a:lnTo>
                  <a:lnTo>
                    <a:pt x="924" y="136"/>
                  </a:lnTo>
                  <a:lnTo>
                    <a:pt x="1062" y="136"/>
                  </a:lnTo>
                  <a:lnTo>
                    <a:pt x="1062" y="13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3" name="Freeform 85"/>
            <p:cNvSpPr>
              <a:spLocks noChangeAspect="1"/>
            </p:cNvSpPr>
            <p:nvPr/>
          </p:nvSpPr>
          <p:spPr bwMode="auto">
            <a:xfrm>
              <a:off x="1109" y="1212"/>
              <a:ext cx="61" cy="10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60"/>
                </a:cxn>
                <a:cxn ang="0">
                  <a:pos x="0" y="134"/>
                </a:cxn>
                <a:cxn ang="0">
                  <a:pos x="16" y="195"/>
                </a:cxn>
                <a:cxn ang="0">
                  <a:pos x="62" y="255"/>
                </a:cxn>
                <a:cxn ang="0">
                  <a:pos x="215" y="375"/>
                </a:cxn>
                <a:cxn ang="0">
                  <a:pos x="201" y="331"/>
                </a:cxn>
                <a:cxn ang="0">
                  <a:pos x="201" y="240"/>
                </a:cxn>
                <a:cxn ang="0">
                  <a:pos x="124" y="240"/>
                </a:cxn>
                <a:cxn ang="0">
                  <a:pos x="124" y="180"/>
                </a:cxn>
                <a:cxn ang="0">
                  <a:pos x="108" y="149"/>
                </a:cxn>
                <a:cxn ang="0">
                  <a:pos x="108" y="74"/>
                </a:cxn>
                <a:cxn ang="0">
                  <a:pos x="77" y="74"/>
                </a:cxn>
                <a:cxn ang="0">
                  <a:pos x="77" y="74"/>
                </a:cxn>
                <a:cxn ang="0">
                  <a:pos x="77" y="0"/>
                </a:cxn>
              </a:cxnLst>
              <a:rect l="0" t="0" r="r" b="b"/>
              <a:pathLst>
                <a:path w="215" h="375">
                  <a:moveTo>
                    <a:pt x="77" y="0"/>
                  </a:moveTo>
                  <a:lnTo>
                    <a:pt x="0" y="60"/>
                  </a:lnTo>
                  <a:lnTo>
                    <a:pt x="0" y="134"/>
                  </a:lnTo>
                  <a:lnTo>
                    <a:pt x="16" y="195"/>
                  </a:lnTo>
                  <a:lnTo>
                    <a:pt x="62" y="255"/>
                  </a:lnTo>
                  <a:lnTo>
                    <a:pt x="215" y="375"/>
                  </a:lnTo>
                  <a:lnTo>
                    <a:pt x="201" y="331"/>
                  </a:lnTo>
                  <a:lnTo>
                    <a:pt x="201" y="240"/>
                  </a:lnTo>
                  <a:lnTo>
                    <a:pt x="124" y="240"/>
                  </a:lnTo>
                  <a:lnTo>
                    <a:pt x="124" y="180"/>
                  </a:lnTo>
                  <a:lnTo>
                    <a:pt x="108" y="149"/>
                  </a:lnTo>
                  <a:lnTo>
                    <a:pt x="108" y="74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4" name="Freeform 86"/>
            <p:cNvSpPr>
              <a:spLocks noChangeAspect="1"/>
            </p:cNvSpPr>
            <p:nvPr/>
          </p:nvSpPr>
          <p:spPr bwMode="auto">
            <a:xfrm>
              <a:off x="1294" y="1229"/>
              <a:ext cx="13" cy="41"/>
            </a:xfrm>
            <a:custGeom>
              <a:avLst/>
              <a:gdLst/>
              <a:ahLst/>
              <a:cxnLst>
                <a:cxn ang="0">
                  <a:pos x="48" y="74"/>
                </a:cxn>
                <a:cxn ang="0">
                  <a:pos x="24" y="0"/>
                </a:cxn>
                <a:cxn ang="0">
                  <a:pos x="0" y="74"/>
                </a:cxn>
                <a:cxn ang="0">
                  <a:pos x="24" y="149"/>
                </a:cxn>
                <a:cxn ang="0">
                  <a:pos x="48" y="74"/>
                </a:cxn>
              </a:cxnLst>
              <a:rect l="0" t="0" r="r" b="b"/>
              <a:pathLst>
                <a:path w="48" h="149">
                  <a:moveTo>
                    <a:pt x="48" y="74"/>
                  </a:moveTo>
                  <a:lnTo>
                    <a:pt x="24" y="0"/>
                  </a:lnTo>
                  <a:lnTo>
                    <a:pt x="0" y="74"/>
                  </a:lnTo>
                  <a:lnTo>
                    <a:pt x="24" y="149"/>
                  </a:lnTo>
                  <a:lnTo>
                    <a:pt x="48" y="7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5" name="Freeform 87"/>
            <p:cNvSpPr>
              <a:spLocks noChangeAspect="1"/>
            </p:cNvSpPr>
            <p:nvPr/>
          </p:nvSpPr>
          <p:spPr bwMode="auto">
            <a:xfrm>
              <a:off x="1410" y="1232"/>
              <a:ext cx="15" cy="43"/>
            </a:xfrm>
            <a:custGeom>
              <a:avLst/>
              <a:gdLst/>
              <a:ahLst/>
              <a:cxnLst>
                <a:cxn ang="0">
                  <a:pos x="46" y="75"/>
                </a:cxn>
                <a:cxn ang="0">
                  <a:pos x="23" y="0"/>
                </a:cxn>
                <a:cxn ang="0">
                  <a:pos x="0" y="75"/>
                </a:cxn>
                <a:cxn ang="0">
                  <a:pos x="23" y="150"/>
                </a:cxn>
                <a:cxn ang="0">
                  <a:pos x="46" y="75"/>
                </a:cxn>
              </a:cxnLst>
              <a:rect l="0" t="0" r="r" b="b"/>
              <a:pathLst>
                <a:path w="46" h="150">
                  <a:moveTo>
                    <a:pt x="46" y="75"/>
                  </a:moveTo>
                  <a:lnTo>
                    <a:pt x="23" y="0"/>
                  </a:lnTo>
                  <a:lnTo>
                    <a:pt x="0" y="75"/>
                  </a:lnTo>
                  <a:lnTo>
                    <a:pt x="23" y="150"/>
                  </a:lnTo>
                  <a:lnTo>
                    <a:pt x="46" y="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6" name="Freeform 88"/>
            <p:cNvSpPr>
              <a:spLocks noChangeAspect="1"/>
            </p:cNvSpPr>
            <p:nvPr/>
          </p:nvSpPr>
          <p:spPr bwMode="auto">
            <a:xfrm>
              <a:off x="1184" y="1424"/>
              <a:ext cx="289" cy="70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70" y="60"/>
                </a:cxn>
                <a:cxn ang="0">
                  <a:pos x="385" y="15"/>
                </a:cxn>
                <a:cxn ang="0">
                  <a:pos x="632" y="0"/>
                </a:cxn>
                <a:cxn ang="0">
                  <a:pos x="864" y="30"/>
                </a:cxn>
                <a:cxn ang="0">
                  <a:pos x="1002" y="45"/>
                </a:cxn>
                <a:cxn ang="0">
                  <a:pos x="1018" y="195"/>
                </a:cxn>
                <a:cxn ang="0">
                  <a:pos x="817" y="165"/>
                </a:cxn>
                <a:cxn ang="0">
                  <a:pos x="478" y="150"/>
                </a:cxn>
                <a:cxn ang="0">
                  <a:pos x="309" y="150"/>
                </a:cxn>
                <a:cxn ang="0">
                  <a:pos x="201" y="210"/>
                </a:cxn>
                <a:cxn ang="0">
                  <a:pos x="32" y="241"/>
                </a:cxn>
                <a:cxn ang="0">
                  <a:pos x="32" y="241"/>
                </a:cxn>
                <a:cxn ang="0">
                  <a:pos x="0" y="121"/>
                </a:cxn>
              </a:cxnLst>
              <a:rect l="0" t="0" r="r" b="b"/>
              <a:pathLst>
                <a:path w="1018" h="241">
                  <a:moveTo>
                    <a:pt x="0" y="121"/>
                  </a:moveTo>
                  <a:lnTo>
                    <a:pt x="170" y="60"/>
                  </a:lnTo>
                  <a:lnTo>
                    <a:pt x="385" y="15"/>
                  </a:lnTo>
                  <a:lnTo>
                    <a:pt x="632" y="0"/>
                  </a:lnTo>
                  <a:lnTo>
                    <a:pt x="864" y="30"/>
                  </a:lnTo>
                  <a:lnTo>
                    <a:pt x="1002" y="45"/>
                  </a:lnTo>
                  <a:lnTo>
                    <a:pt x="1018" y="195"/>
                  </a:lnTo>
                  <a:lnTo>
                    <a:pt x="817" y="165"/>
                  </a:lnTo>
                  <a:lnTo>
                    <a:pt x="478" y="150"/>
                  </a:lnTo>
                  <a:lnTo>
                    <a:pt x="309" y="150"/>
                  </a:lnTo>
                  <a:lnTo>
                    <a:pt x="201" y="210"/>
                  </a:lnTo>
                  <a:lnTo>
                    <a:pt x="32" y="241"/>
                  </a:lnTo>
                  <a:lnTo>
                    <a:pt x="32" y="24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89"/>
            <p:cNvSpPr>
              <a:spLocks noChangeAspect="1"/>
            </p:cNvSpPr>
            <p:nvPr/>
          </p:nvSpPr>
          <p:spPr bwMode="auto">
            <a:xfrm>
              <a:off x="1210" y="1476"/>
              <a:ext cx="250" cy="3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292" y="29"/>
                </a:cxn>
                <a:cxn ang="0">
                  <a:pos x="586" y="0"/>
                </a:cxn>
                <a:cxn ang="0">
                  <a:pos x="879" y="60"/>
                </a:cxn>
                <a:cxn ang="0">
                  <a:pos x="694" y="60"/>
                </a:cxn>
                <a:cxn ang="0">
                  <a:pos x="385" y="45"/>
                </a:cxn>
                <a:cxn ang="0">
                  <a:pos x="170" y="45"/>
                </a:cxn>
                <a:cxn ang="0">
                  <a:pos x="46" y="104"/>
                </a:cxn>
                <a:cxn ang="0">
                  <a:pos x="46" y="119"/>
                </a:cxn>
                <a:cxn ang="0">
                  <a:pos x="0" y="74"/>
                </a:cxn>
              </a:cxnLst>
              <a:rect l="0" t="0" r="r" b="b"/>
              <a:pathLst>
                <a:path w="879" h="119">
                  <a:moveTo>
                    <a:pt x="0" y="74"/>
                  </a:moveTo>
                  <a:lnTo>
                    <a:pt x="292" y="29"/>
                  </a:lnTo>
                  <a:lnTo>
                    <a:pt x="586" y="0"/>
                  </a:lnTo>
                  <a:lnTo>
                    <a:pt x="879" y="60"/>
                  </a:lnTo>
                  <a:lnTo>
                    <a:pt x="694" y="60"/>
                  </a:lnTo>
                  <a:lnTo>
                    <a:pt x="385" y="45"/>
                  </a:lnTo>
                  <a:lnTo>
                    <a:pt x="170" y="45"/>
                  </a:lnTo>
                  <a:lnTo>
                    <a:pt x="46" y="104"/>
                  </a:lnTo>
                  <a:lnTo>
                    <a:pt x="46" y="11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90"/>
            <p:cNvSpPr>
              <a:spLocks noChangeAspect="1"/>
            </p:cNvSpPr>
            <p:nvPr/>
          </p:nvSpPr>
          <p:spPr bwMode="auto">
            <a:xfrm>
              <a:off x="1228" y="1455"/>
              <a:ext cx="26" cy="11"/>
            </a:xfrm>
            <a:custGeom>
              <a:avLst/>
              <a:gdLst/>
              <a:ahLst/>
              <a:cxnLst>
                <a:cxn ang="0">
                  <a:pos x="91" y="21"/>
                </a:cxn>
                <a:cxn ang="0">
                  <a:pos x="46" y="0"/>
                </a:cxn>
                <a:cxn ang="0">
                  <a:pos x="0" y="21"/>
                </a:cxn>
                <a:cxn ang="0">
                  <a:pos x="46" y="43"/>
                </a:cxn>
                <a:cxn ang="0">
                  <a:pos x="91" y="21"/>
                </a:cxn>
              </a:cxnLst>
              <a:rect l="0" t="0" r="r" b="b"/>
              <a:pathLst>
                <a:path w="91" h="43">
                  <a:moveTo>
                    <a:pt x="91" y="21"/>
                  </a:moveTo>
                  <a:lnTo>
                    <a:pt x="46" y="0"/>
                  </a:lnTo>
                  <a:lnTo>
                    <a:pt x="0" y="21"/>
                  </a:lnTo>
                  <a:lnTo>
                    <a:pt x="46" y="43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9" name="Freeform 91"/>
            <p:cNvSpPr>
              <a:spLocks noChangeAspect="1"/>
            </p:cNvSpPr>
            <p:nvPr/>
          </p:nvSpPr>
          <p:spPr bwMode="auto">
            <a:xfrm>
              <a:off x="1446" y="1314"/>
              <a:ext cx="88" cy="97"/>
            </a:xfrm>
            <a:custGeom>
              <a:avLst/>
              <a:gdLst/>
              <a:ahLst/>
              <a:cxnLst>
                <a:cxn ang="0">
                  <a:pos x="15" y="225"/>
                </a:cxn>
                <a:cxn ang="0">
                  <a:pos x="45" y="135"/>
                </a:cxn>
                <a:cxn ang="0">
                  <a:pos x="45" y="165"/>
                </a:cxn>
                <a:cxn ang="0">
                  <a:pos x="122" y="105"/>
                </a:cxn>
                <a:cxn ang="0">
                  <a:pos x="122" y="151"/>
                </a:cxn>
                <a:cxn ang="0">
                  <a:pos x="184" y="105"/>
                </a:cxn>
                <a:cxn ang="0">
                  <a:pos x="184" y="211"/>
                </a:cxn>
                <a:cxn ang="0">
                  <a:pos x="230" y="196"/>
                </a:cxn>
                <a:cxn ang="0">
                  <a:pos x="184" y="331"/>
                </a:cxn>
                <a:cxn ang="0">
                  <a:pos x="277" y="271"/>
                </a:cxn>
                <a:cxn ang="0">
                  <a:pos x="307" y="211"/>
                </a:cxn>
                <a:cxn ang="0">
                  <a:pos x="307" y="135"/>
                </a:cxn>
                <a:cxn ang="0">
                  <a:pos x="246" y="91"/>
                </a:cxn>
                <a:cxn ang="0">
                  <a:pos x="230" y="45"/>
                </a:cxn>
                <a:cxn ang="0">
                  <a:pos x="122" y="0"/>
                </a:cxn>
                <a:cxn ang="0">
                  <a:pos x="45" y="45"/>
                </a:cxn>
                <a:cxn ang="0">
                  <a:pos x="0" y="10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15" y="225"/>
                </a:cxn>
              </a:cxnLst>
              <a:rect l="0" t="0" r="r" b="b"/>
              <a:pathLst>
                <a:path w="307" h="331">
                  <a:moveTo>
                    <a:pt x="15" y="225"/>
                  </a:moveTo>
                  <a:lnTo>
                    <a:pt x="45" y="135"/>
                  </a:lnTo>
                  <a:lnTo>
                    <a:pt x="45" y="165"/>
                  </a:lnTo>
                  <a:lnTo>
                    <a:pt x="122" y="105"/>
                  </a:lnTo>
                  <a:lnTo>
                    <a:pt x="122" y="151"/>
                  </a:lnTo>
                  <a:lnTo>
                    <a:pt x="184" y="105"/>
                  </a:lnTo>
                  <a:lnTo>
                    <a:pt x="184" y="211"/>
                  </a:lnTo>
                  <a:lnTo>
                    <a:pt x="230" y="196"/>
                  </a:lnTo>
                  <a:lnTo>
                    <a:pt x="184" y="331"/>
                  </a:lnTo>
                  <a:lnTo>
                    <a:pt x="277" y="271"/>
                  </a:lnTo>
                  <a:lnTo>
                    <a:pt x="307" y="211"/>
                  </a:lnTo>
                  <a:lnTo>
                    <a:pt x="307" y="135"/>
                  </a:lnTo>
                  <a:lnTo>
                    <a:pt x="246" y="91"/>
                  </a:lnTo>
                  <a:lnTo>
                    <a:pt x="230" y="45"/>
                  </a:lnTo>
                  <a:lnTo>
                    <a:pt x="122" y="0"/>
                  </a:lnTo>
                  <a:lnTo>
                    <a:pt x="45" y="45"/>
                  </a:lnTo>
                  <a:lnTo>
                    <a:pt x="0" y="10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5" y="22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0" name="Freeform 92"/>
            <p:cNvSpPr>
              <a:spLocks noChangeAspect="1"/>
            </p:cNvSpPr>
            <p:nvPr/>
          </p:nvSpPr>
          <p:spPr bwMode="auto">
            <a:xfrm>
              <a:off x="1254" y="1233"/>
              <a:ext cx="17" cy="52"/>
            </a:xfrm>
            <a:custGeom>
              <a:avLst/>
              <a:gdLst/>
              <a:ahLst/>
              <a:cxnLst>
                <a:cxn ang="0">
                  <a:pos x="61" y="90"/>
                </a:cxn>
                <a:cxn ang="0">
                  <a:pos x="52" y="27"/>
                </a:cxn>
                <a:cxn ang="0">
                  <a:pos x="31" y="0"/>
                </a:cxn>
                <a:cxn ang="0">
                  <a:pos x="8" y="27"/>
                </a:cxn>
                <a:cxn ang="0">
                  <a:pos x="0" y="90"/>
                </a:cxn>
                <a:cxn ang="0">
                  <a:pos x="8" y="154"/>
                </a:cxn>
                <a:cxn ang="0">
                  <a:pos x="31" y="180"/>
                </a:cxn>
                <a:cxn ang="0">
                  <a:pos x="52" y="154"/>
                </a:cxn>
                <a:cxn ang="0">
                  <a:pos x="61" y="90"/>
                </a:cxn>
              </a:cxnLst>
              <a:rect l="0" t="0" r="r" b="b"/>
              <a:pathLst>
                <a:path w="61" h="180">
                  <a:moveTo>
                    <a:pt x="61" y="90"/>
                  </a:moveTo>
                  <a:lnTo>
                    <a:pt x="52" y="27"/>
                  </a:lnTo>
                  <a:lnTo>
                    <a:pt x="31" y="0"/>
                  </a:lnTo>
                  <a:lnTo>
                    <a:pt x="8" y="27"/>
                  </a:lnTo>
                  <a:lnTo>
                    <a:pt x="0" y="90"/>
                  </a:lnTo>
                  <a:lnTo>
                    <a:pt x="8" y="154"/>
                  </a:lnTo>
                  <a:lnTo>
                    <a:pt x="31" y="180"/>
                  </a:lnTo>
                  <a:lnTo>
                    <a:pt x="52" y="154"/>
                  </a:lnTo>
                  <a:lnTo>
                    <a:pt x="61" y="9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1" name="Freeform 93"/>
            <p:cNvSpPr>
              <a:spLocks noChangeAspect="1"/>
            </p:cNvSpPr>
            <p:nvPr/>
          </p:nvSpPr>
          <p:spPr bwMode="auto">
            <a:xfrm>
              <a:off x="1204" y="1236"/>
              <a:ext cx="4" cy="22"/>
            </a:xfrm>
            <a:custGeom>
              <a:avLst/>
              <a:gdLst/>
              <a:ahLst/>
              <a:cxnLst>
                <a:cxn ang="0">
                  <a:pos x="18" y="37"/>
                </a:cxn>
                <a:cxn ang="0">
                  <a:pos x="9" y="0"/>
                </a:cxn>
                <a:cxn ang="0">
                  <a:pos x="0" y="37"/>
                </a:cxn>
                <a:cxn ang="0">
                  <a:pos x="9" y="75"/>
                </a:cxn>
                <a:cxn ang="0">
                  <a:pos x="18" y="37"/>
                </a:cxn>
              </a:cxnLst>
              <a:rect l="0" t="0" r="r" b="b"/>
              <a:pathLst>
                <a:path w="18" h="75">
                  <a:moveTo>
                    <a:pt x="18" y="37"/>
                  </a:moveTo>
                  <a:lnTo>
                    <a:pt x="9" y="0"/>
                  </a:lnTo>
                  <a:lnTo>
                    <a:pt x="0" y="37"/>
                  </a:lnTo>
                  <a:lnTo>
                    <a:pt x="9" y="7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" name="Freeform 94"/>
            <p:cNvSpPr>
              <a:spLocks noChangeAspect="1"/>
            </p:cNvSpPr>
            <p:nvPr/>
          </p:nvSpPr>
          <p:spPr bwMode="auto">
            <a:xfrm>
              <a:off x="1298" y="1311"/>
              <a:ext cx="83" cy="65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278" y="60"/>
                </a:cxn>
                <a:cxn ang="0">
                  <a:pos x="278" y="135"/>
                </a:cxn>
                <a:cxn ang="0">
                  <a:pos x="293" y="195"/>
                </a:cxn>
                <a:cxn ang="0">
                  <a:pos x="231" y="211"/>
                </a:cxn>
                <a:cxn ang="0">
                  <a:pos x="231" y="135"/>
                </a:cxn>
                <a:cxn ang="0">
                  <a:pos x="108" y="106"/>
                </a:cxn>
                <a:cxn ang="0">
                  <a:pos x="123" y="181"/>
                </a:cxn>
                <a:cxn ang="0">
                  <a:pos x="47" y="226"/>
                </a:cxn>
                <a:cxn ang="0">
                  <a:pos x="47" y="226"/>
                </a:cxn>
                <a:cxn ang="0">
                  <a:pos x="0" y="166"/>
                </a:cxn>
                <a:cxn ang="0">
                  <a:pos x="31" y="75"/>
                </a:cxn>
                <a:cxn ang="0">
                  <a:pos x="123" y="30"/>
                </a:cxn>
                <a:cxn ang="0">
                  <a:pos x="139" y="15"/>
                </a:cxn>
                <a:cxn ang="0">
                  <a:pos x="139" y="15"/>
                </a:cxn>
                <a:cxn ang="0">
                  <a:pos x="200" y="0"/>
                </a:cxn>
              </a:cxnLst>
              <a:rect l="0" t="0" r="r" b="b"/>
              <a:pathLst>
                <a:path w="293" h="226">
                  <a:moveTo>
                    <a:pt x="200" y="0"/>
                  </a:moveTo>
                  <a:lnTo>
                    <a:pt x="278" y="60"/>
                  </a:lnTo>
                  <a:lnTo>
                    <a:pt x="278" y="135"/>
                  </a:lnTo>
                  <a:lnTo>
                    <a:pt x="293" y="195"/>
                  </a:lnTo>
                  <a:lnTo>
                    <a:pt x="231" y="211"/>
                  </a:lnTo>
                  <a:lnTo>
                    <a:pt x="231" y="135"/>
                  </a:lnTo>
                  <a:lnTo>
                    <a:pt x="108" y="106"/>
                  </a:lnTo>
                  <a:lnTo>
                    <a:pt x="123" y="181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0" y="166"/>
                  </a:lnTo>
                  <a:lnTo>
                    <a:pt x="31" y="75"/>
                  </a:lnTo>
                  <a:lnTo>
                    <a:pt x="123" y="30"/>
                  </a:lnTo>
                  <a:lnTo>
                    <a:pt x="139" y="15"/>
                  </a:lnTo>
                  <a:lnTo>
                    <a:pt x="139" y="1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" name="Freeform 95"/>
            <p:cNvSpPr>
              <a:spLocks noChangeAspect="1"/>
            </p:cNvSpPr>
            <p:nvPr/>
          </p:nvSpPr>
          <p:spPr bwMode="auto">
            <a:xfrm>
              <a:off x="1161" y="1337"/>
              <a:ext cx="79" cy="70"/>
            </a:xfrm>
            <a:custGeom>
              <a:avLst/>
              <a:gdLst/>
              <a:ahLst/>
              <a:cxnLst>
                <a:cxn ang="0">
                  <a:pos x="276" y="75"/>
                </a:cxn>
                <a:cxn ang="0">
                  <a:pos x="200" y="0"/>
                </a:cxn>
                <a:cxn ang="0">
                  <a:pos x="123" y="0"/>
                </a:cxn>
                <a:cxn ang="0">
                  <a:pos x="46" y="44"/>
                </a:cxn>
                <a:cxn ang="0">
                  <a:pos x="0" y="90"/>
                </a:cxn>
                <a:cxn ang="0">
                  <a:pos x="0" y="165"/>
                </a:cxn>
                <a:cxn ang="0">
                  <a:pos x="30" y="226"/>
                </a:cxn>
                <a:cxn ang="0">
                  <a:pos x="77" y="240"/>
                </a:cxn>
                <a:cxn ang="0">
                  <a:pos x="154" y="240"/>
                </a:cxn>
                <a:cxn ang="0">
                  <a:pos x="154" y="165"/>
                </a:cxn>
                <a:cxn ang="0">
                  <a:pos x="123" y="105"/>
                </a:cxn>
                <a:cxn ang="0">
                  <a:pos x="139" y="90"/>
                </a:cxn>
                <a:cxn ang="0">
                  <a:pos x="200" y="135"/>
                </a:cxn>
                <a:cxn ang="0">
                  <a:pos x="276" y="135"/>
                </a:cxn>
                <a:cxn ang="0">
                  <a:pos x="276" y="135"/>
                </a:cxn>
                <a:cxn ang="0">
                  <a:pos x="276" y="75"/>
                </a:cxn>
              </a:cxnLst>
              <a:rect l="0" t="0" r="r" b="b"/>
              <a:pathLst>
                <a:path w="276" h="240">
                  <a:moveTo>
                    <a:pt x="276" y="75"/>
                  </a:moveTo>
                  <a:lnTo>
                    <a:pt x="200" y="0"/>
                  </a:lnTo>
                  <a:lnTo>
                    <a:pt x="123" y="0"/>
                  </a:lnTo>
                  <a:lnTo>
                    <a:pt x="46" y="44"/>
                  </a:lnTo>
                  <a:lnTo>
                    <a:pt x="0" y="90"/>
                  </a:lnTo>
                  <a:lnTo>
                    <a:pt x="0" y="165"/>
                  </a:lnTo>
                  <a:lnTo>
                    <a:pt x="30" y="226"/>
                  </a:lnTo>
                  <a:lnTo>
                    <a:pt x="77" y="240"/>
                  </a:lnTo>
                  <a:lnTo>
                    <a:pt x="154" y="240"/>
                  </a:lnTo>
                  <a:lnTo>
                    <a:pt x="154" y="165"/>
                  </a:lnTo>
                  <a:lnTo>
                    <a:pt x="123" y="105"/>
                  </a:lnTo>
                  <a:lnTo>
                    <a:pt x="139" y="90"/>
                  </a:lnTo>
                  <a:lnTo>
                    <a:pt x="200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4" name="Freeform 96"/>
            <p:cNvSpPr>
              <a:spLocks noChangeAspect="1"/>
            </p:cNvSpPr>
            <p:nvPr/>
          </p:nvSpPr>
          <p:spPr bwMode="auto">
            <a:xfrm>
              <a:off x="1181" y="1368"/>
              <a:ext cx="5" cy="25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9" y="0"/>
                </a:cxn>
                <a:cxn ang="0">
                  <a:pos x="0" y="45"/>
                </a:cxn>
                <a:cxn ang="0">
                  <a:pos x="9" y="89"/>
                </a:cxn>
                <a:cxn ang="0">
                  <a:pos x="18" y="45"/>
                </a:cxn>
              </a:cxnLst>
              <a:rect l="0" t="0" r="r" b="b"/>
              <a:pathLst>
                <a:path w="18" h="89">
                  <a:moveTo>
                    <a:pt x="18" y="45"/>
                  </a:moveTo>
                  <a:lnTo>
                    <a:pt x="9" y="0"/>
                  </a:lnTo>
                  <a:lnTo>
                    <a:pt x="0" y="45"/>
                  </a:lnTo>
                  <a:lnTo>
                    <a:pt x="9" y="89"/>
                  </a:lnTo>
                  <a:lnTo>
                    <a:pt x="18" y="45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5" name="Freeform 97"/>
            <p:cNvSpPr>
              <a:spLocks noChangeAspect="1"/>
            </p:cNvSpPr>
            <p:nvPr/>
          </p:nvSpPr>
          <p:spPr bwMode="auto">
            <a:xfrm>
              <a:off x="1561" y="1288"/>
              <a:ext cx="39" cy="47"/>
            </a:xfrm>
            <a:custGeom>
              <a:avLst/>
              <a:gdLst/>
              <a:ahLst/>
              <a:cxnLst>
                <a:cxn ang="0">
                  <a:pos x="133" y="83"/>
                </a:cxn>
                <a:cxn ang="0">
                  <a:pos x="113" y="24"/>
                </a:cxn>
                <a:cxn ang="0">
                  <a:pos x="66" y="0"/>
                </a:cxn>
                <a:cxn ang="0">
                  <a:pos x="19" y="24"/>
                </a:cxn>
                <a:cxn ang="0">
                  <a:pos x="0" y="83"/>
                </a:cxn>
                <a:cxn ang="0">
                  <a:pos x="19" y="141"/>
                </a:cxn>
                <a:cxn ang="0">
                  <a:pos x="66" y="166"/>
                </a:cxn>
                <a:cxn ang="0">
                  <a:pos x="113" y="141"/>
                </a:cxn>
                <a:cxn ang="0">
                  <a:pos x="133" y="83"/>
                </a:cxn>
              </a:cxnLst>
              <a:rect l="0" t="0" r="r" b="b"/>
              <a:pathLst>
                <a:path w="133" h="166">
                  <a:moveTo>
                    <a:pt x="133" y="83"/>
                  </a:moveTo>
                  <a:lnTo>
                    <a:pt x="113" y="24"/>
                  </a:lnTo>
                  <a:lnTo>
                    <a:pt x="66" y="0"/>
                  </a:lnTo>
                  <a:lnTo>
                    <a:pt x="19" y="24"/>
                  </a:lnTo>
                  <a:lnTo>
                    <a:pt x="0" y="83"/>
                  </a:lnTo>
                  <a:lnTo>
                    <a:pt x="19" y="141"/>
                  </a:lnTo>
                  <a:lnTo>
                    <a:pt x="66" y="166"/>
                  </a:lnTo>
                  <a:lnTo>
                    <a:pt x="113" y="141"/>
                  </a:lnTo>
                  <a:lnTo>
                    <a:pt x="133" y="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6" name="Freeform 98"/>
            <p:cNvSpPr>
              <a:spLocks noChangeAspect="1"/>
            </p:cNvSpPr>
            <p:nvPr/>
          </p:nvSpPr>
          <p:spPr bwMode="auto">
            <a:xfrm>
              <a:off x="1442" y="1229"/>
              <a:ext cx="17" cy="48"/>
            </a:xfrm>
            <a:custGeom>
              <a:avLst/>
              <a:gdLst/>
              <a:ahLst/>
              <a:cxnLst>
                <a:cxn ang="0">
                  <a:pos x="61" y="82"/>
                </a:cxn>
                <a:cxn ang="0">
                  <a:pos x="52" y="23"/>
                </a:cxn>
                <a:cxn ang="0">
                  <a:pos x="30" y="0"/>
                </a:cxn>
                <a:cxn ang="0">
                  <a:pos x="8" y="23"/>
                </a:cxn>
                <a:cxn ang="0">
                  <a:pos x="0" y="82"/>
                </a:cxn>
                <a:cxn ang="0">
                  <a:pos x="8" y="140"/>
                </a:cxn>
                <a:cxn ang="0">
                  <a:pos x="30" y="165"/>
                </a:cxn>
                <a:cxn ang="0">
                  <a:pos x="52" y="140"/>
                </a:cxn>
                <a:cxn ang="0">
                  <a:pos x="61" y="82"/>
                </a:cxn>
              </a:cxnLst>
              <a:rect l="0" t="0" r="r" b="b"/>
              <a:pathLst>
                <a:path w="61" h="165">
                  <a:moveTo>
                    <a:pt x="61" y="82"/>
                  </a:moveTo>
                  <a:lnTo>
                    <a:pt x="52" y="23"/>
                  </a:lnTo>
                  <a:lnTo>
                    <a:pt x="30" y="0"/>
                  </a:lnTo>
                  <a:lnTo>
                    <a:pt x="8" y="23"/>
                  </a:lnTo>
                  <a:lnTo>
                    <a:pt x="0" y="82"/>
                  </a:lnTo>
                  <a:lnTo>
                    <a:pt x="8" y="140"/>
                  </a:lnTo>
                  <a:lnTo>
                    <a:pt x="30" y="165"/>
                  </a:lnTo>
                  <a:lnTo>
                    <a:pt x="52" y="140"/>
                  </a:lnTo>
                  <a:lnTo>
                    <a:pt x="61" y="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7" name="Freeform 99"/>
            <p:cNvSpPr>
              <a:spLocks noChangeAspect="1"/>
            </p:cNvSpPr>
            <p:nvPr/>
          </p:nvSpPr>
          <p:spPr bwMode="auto">
            <a:xfrm>
              <a:off x="1476" y="1242"/>
              <a:ext cx="8" cy="37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16" y="0"/>
                </a:cxn>
                <a:cxn ang="0">
                  <a:pos x="0" y="67"/>
                </a:cxn>
                <a:cxn ang="0">
                  <a:pos x="16" y="134"/>
                </a:cxn>
                <a:cxn ang="0">
                  <a:pos x="32" y="67"/>
                </a:cxn>
              </a:cxnLst>
              <a:rect l="0" t="0" r="r" b="b"/>
              <a:pathLst>
                <a:path w="32" h="134">
                  <a:moveTo>
                    <a:pt x="32" y="67"/>
                  </a:moveTo>
                  <a:lnTo>
                    <a:pt x="16" y="0"/>
                  </a:lnTo>
                  <a:lnTo>
                    <a:pt x="0" y="67"/>
                  </a:lnTo>
                  <a:lnTo>
                    <a:pt x="16" y="134"/>
                  </a:lnTo>
                  <a:lnTo>
                    <a:pt x="32" y="6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8" name="Freeform 100"/>
            <p:cNvSpPr>
              <a:spLocks noChangeAspect="1"/>
            </p:cNvSpPr>
            <p:nvPr/>
          </p:nvSpPr>
          <p:spPr bwMode="auto">
            <a:xfrm>
              <a:off x="1228" y="1241"/>
              <a:ext cx="9" cy="34"/>
            </a:xfrm>
            <a:custGeom>
              <a:avLst/>
              <a:gdLst/>
              <a:ahLst/>
              <a:cxnLst>
                <a:cxn ang="0">
                  <a:pos x="32" y="60"/>
                </a:cxn>
                <a:cxn ang="0">
                  <a:pos x="16" y="0"/>
                </a:cxn>
                <a:cxn ang="0">
                  <a:pos x="0" y="60"/>
                </a:cxn>
                <a:cxn ang="0">
                  <a:pos x="16" y="120"/>
                </a:cxn>
                <a:cxn ang="0">
                  <a:pos x="32" y="60"/>
                </a:cxn>
              </a:cxnLst>
              <a:rect l="0" t="0" r="r" b="b"/>
              <a:pathLst>
                <a:path w="32" h="120">
                  <a:moveTo>
                    <a:pt x="32" y="60"/>
                  </a:moveTo>
                  <a:lnTo>
                    <a:pt x="16" y="0"/>
                  </a:lnTo>
                  <a:lnTo>
                    <a:pt x="0" y="60"/>
                  </a:lnTo>
                  <a:lnTo>
                    <a:pt x="16" y="120"/>
                  </a:lnTo>
                  <a:lnTo>
                    <a:pt x="32" y="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9" name="Line 101"/>
            <p:cNvSpPr>
              <a:spLocks noChangeAspect="1" noChangeShapeType="1"/>
            </p:cNvSpPr>
            <p:nvPr/>
          </p:nvSpPr>
          <p:spPr bwMode="auto">
            <a:xfrm flipH="1">
              <a:off x="1422" y="2546"/>
              <a:ext cx="1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0" name="Freeform 102"/>
            <p:cNvSpPr>
              <a:spLocks noChangeAspect="1"/>
            </p:cNvSpPr>
            <p:nvPr/>
          </p:nvSpPr>
          <p:spPr bwMode="auto">
            <a:xfrm>
              <a:off x="1372" y="2547"/>
              <a:ext cx="17" cy="30"/>
            </a:xfrm>
            <a:custGeom>
              <a:avLst/>
              <a:gdLst/>
              <a:ahLst/>
              <a:cxnLst>
                <a:cxn ang="0">
                  <a:pos x="61" y="52"/>
                </a:cxn>
                <a:cxn ang="0">
                  <a:pos x="30" y="0"/>
                </a:cxn>
                <a:cxn ang="0">
                  <a:pos x="0" y="52"/>
                </a:cxn>
                <a:cxn ang="0">
                  <a:pos x="30" y="104"/>
                </a:cxn>
                <a:cxn ang="0">
                  <a:pos x="61" y="52"/>
                </a:cxn>
              </a:cxnLst>
              <a:rect l="0" t="0" r="r" b="b"/>
              <a:pathLst>
                <a:path w="61" h="104">
                  <a:moveTo>
                    <a:pt x="61" y="52"/>
                  </a:moveTo>
                  <a:lnTo>
                    <a:pt x="30" y="0"/>
                  </a:lnTo>
                  <a:lnTo>
                    <a:pt x="0" y="52"/>
                  </a:lnTo>
                  <a:lnTo>
                    <a:pt x="30" y="104"/>
                  </a:lnTo>
                  <a:lnTo>
                    <a:pt x="61" y="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1" name="Freeform 103"/>
            <p:cNvSpPr>
              <a:spLocks noChangeAspect="1"/>
            </p:cNvSpPr>
            <p:nvPr/>
          </p:nvSpPr>
          <p:spPr bwMode="auto">
            <a:xfrm>
              <a:off x="1372" y="2547"/>
              <a:ext cx="17" cy="30"/>
            </a:xfrm>
            <a:custGeom>
              <a:avLst/>
              <a:gdLst/>
              <a:ahLst/>
              <a:cxnLst>
                <a:cxn ang="0">
                  <a:pos x="61" y="52"/>
                </a:cxn>
                <a:cxn ang="0">
                  <a:pos x="30" y="0"/>
                </a:cxn>
                <a:cxn ang="0">
                  <a:pos x="0" y="52"/>
                </a:cxn>
                <a:cxn ang="0">
                  <a:pos x="30" y="104"/>
                </a:cxn>
                <a:cxn ang="0">
                  <a:pos x="61" y="52"/>
                </a:cxn>
                <a:cxn ang="0">
                  <a:pos x="61" y="52"/>
                </a:cxn>
              </a:cxnLst>
              <a:rect l="0" t="0" r="r" b="b"/>
              <a:pathLst>
                <a:path w="61" h="104">
                  <a:moveTo>
                    <a:pt x="61" y="52"/>
                  </a:moveTo>
                  <a:lnTo>
                    <a:pt x="30" y="0"/>
                  </a:lnTo>
                  <a:lnTo>
                    <a:pt x="0" y="52"/>
                  </a:lnTo>
                  <a:lnTo>
                    <a:pt x="30" y="104"/>
                  </a:lnTo>
                  <a:lnTo>
                    <a:pt x="61" y="52"/>
                  </a:lnTo>
                  <a:lnTo>
                    <a:pt x="61" y="5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" name="Freeform 104"/>
            <p:cNvSpPr>
              <a:spLocks noChangeAspect="1"/>
            </p:cNvSpPr>
            <p:nvPr/>
          </p:nvSpPr>
          <p:spPr bwMode="auto">
            <a:xfrm>
              <a:off x="1096" y="2434"/>
              <a:ext cx="539" cy="469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71" y="196"/>
                </a:cxn>
                <a:cxn ang="0">
                  <a:pos x="633" y="300"/>
                </a:cxn>
                <a:cxn ang="0">
                  <a:pos x="694" y="586"/>
                </a:cxn>
                <a:cxn ang="0">
                  <a:pos x="755" y="766"/>
                </a:cxn>
                <a:cxn ang="0">
                  <a:pos x="617" y="826"/>
                </a:cxn>
                <a:cxn ang="0">
                  <a:pos x="524" y="977"/>
                </a:cxn>
                <a:cxn ang="0">
                  <a:pos x="524" y="1232"/>
                </a:cxn>
                <a:cxn ang="0">
                  <a:pos x="416" y="1203"/>
                </a:cxn>
                <a:cxn ang="0">
                  <a:pos x="293" y="1082"/>
                </a:cxn>
                <a:cxn ang="0">
                  <a:pos x="262" y="932"/>
                </a:cxn>
                <a:cxn ang="0">
                  <a:pos x="247" y="901"/>
                </a:cxn>
                <a:cxn ang="0">
                  <a:pos x="0" y="1067"/>
                </a:cxn>
                <a:cxn ang="0">
                  <a:pos x="185" y="1187"/>
                </a:cxn>
                <a:cxn ang="0">
                  <a:pos x="478" y="1427"/>
                </a:cxn>
                <a:cxn ang="0">
                  <a:pos x="648" y="1533"/>
                </a:cxn>
                <a:cxn ang="0">
                  <a:pos x="894" y="1623"/>
                </a:cxn>
                <a:cxn ang="0">
                  <a:pos x="1202" y="1593"/>
                </a:cxn>
                <a:cxn ang="0">
                  <a:pos x="1433" y="1472"/>
                </a:cxn>
                <a:cxn ang="0">
                  <a:pos x="1711" y="1338"/>
                </a:cxn>
                <a:cxn ang="0">
                  <a:pos x="1896" y="1307"/>
                </a:cxn>
                <a:cxn ang="0">
                  <a:pos x="1896" y="1232"/>
                </a:cxn>
                <a:cxn ang="0">
                  <a:pos x="1896" y="1187"/>
                </a:cxn>
                <a:cxn ang="0">
                  <a:pos x="1835" y="1097"/>
                </a:cxn>
                <a:cxn ang="0">
                  <a:pos x="1665" y="962"/>
                </a:cxn>
                <a:cxn ang="0">
                  <a:pos x="1573" y="917"/>
                </a:cxn>
                <a:cxn ang="0">
                  <a:pos x="1449" y="857"/>
                </a:cxn>
                <a:cxn ang="0">
                  <a:pos x="1310" y="857"/>
                </a:cxn>
                <a:cxn ang="0">
                  <a:pos x="1234" y="1006"/>
                </a:cxn>
                <a:cxn ang="0">
                  <a:pos x="1234" y="917"/>
                </a:cxn>
                <a:cxn ang="0">
                  <a:pos x="1202" y="842"/>
                </a:cxn>
                <a:cxn ang="0">
                  <a:pos x="1172" y="811"/>
                </a:cxn>
                <a:cxn ang="0">
                  <a:pos x="1249" y="586"/>
                </a:cxn>
                <a:cxn ang="0">
                  <a:pos x="1295" y="316"/>
                </a:cxn>
                <a:cxn ang="0">
                  <a:pos x="1249" y="16"/>
                </a:cxn>
                <a:cxn ang="0">
                  <a:pos x="1110" y="45"/>
                </a:cxn>
                <a:cxn ang="0">
                  <a:pos x="1110" y="300"/>
                </a:cxn>
                <a:cxn ang="0">
                  <a:pos x="786" y="300"/>
                </a:cxn>
                <a:cxn ang="0">
                  <a:pos x="725" y="45"/>
                </a:cxn>
                <a:cxn ang="0">
                  <a:pos x="725" y="45"/>
                </a:cxn>
                <a:cxn ang="0">
                  <a:pos x="571" y="0"/>
                </a:cxn>
              </a:cxnLst>
              <a:rect l="0" t="0" r="r" b="b"/>
              <a:pathLst>
                <a:path w="1896" h="1623">
                  <a:moveTo>
                    <a:pt x="571" y="0"/>
                  </a:moveTo>
                  <a:lnTo>
                    <a:pt x="571" y="196"/>
                  </a:lnTo>
                  <a:lnTo>
                    <a:pt x="633" y="300"/>
                  </a:lnTo>
                  <a:lnTo>
                    <a:pt x="694" y="586"/>
                  </a:lnTo>
                  <a:lnTo>
                    <a:pt x="755" y="766"/>
                  </a:lnTo>
                  <a:lnTo>
                    <a:pt x="617" y="826"/>
                  </a:lnTo>
                  <a:lnTo>
                    <a:pt x="524" y="977"/>
                  </a:lnTo>
                  <a:lnTo>
                    <a:pt x="524" y="1232"/>
                  </a:lnTo>
                  <a:lnTo>
                    <a:pt x="416" y="1203"/>
                  </a:lnTo>
                  <a:lnTo>
                    <a:pt x="293" y="1082"/>
                  </a:lnTo>
                  <a:lnTo>
                    <a:pt x="262" y="932"/>
                  </a:lnTo>
                  <a:lnTo>
                    <a:pt x="247" y="901"/>
                  </a:lnTo>
                  <a:lnTo>
                    <a:pt x="0" y="1067"/>
                  </a:lnTo>
                  <a:lnTo>
                    <a:pt x="185" y="1187"/>
                  </a:lnTo>
                  <a:lnTo>
                    <a:pt x="478" y="1427"/>
                  </a:lnTo>
                  <a:lnTo>
                    <a:pt x="648" y="1533"/>
                  </a:lnTo>
                  <a:lnTo>
                    <a:pt x="894" y="1623"/>
                  </a:lnTo>
                  <a:lnTo>
                    <a:pt x="1202" y="1593"/>
                  </a:lnTo>
                  <a:lnTo>
                    <a:pt x="1433" y="1472"/>
                  </a:lnTo>
                  <a:lnTo>
                    <a:pt x="1711" y="1338"/>
                  </a:lnTo>
                  <a:lnTo>
                    <a:pt x="1896" y="1307"/>
                  </a:lnTo>
                  <a:lnTo>
                    <a:pt x="1896" y="1232"/>
                  </a:lnTo>
                  <a:lnTo>
                    <a:pt x="1896" y="1187"/>
                  </a:lnTo>
                  <a:lnTo>
                    <a:pt x="1835" y="1097"/>
                  </a:lnTo>
                  <a:lnTo>
                    <a:pt x="1665" y="962"/>
                  </a:lnTo>
                  <a:lnTo>
                    <a:pt x="1573" y="917"/>
                  </a:lnTo>
                  <a:lnTo>
                    <a:pt x="1449" y="857"/>
                  </a:lnTo>
                  <a:lnTo>
                    <a:pt x="1310" y="857"/>
                  </a:lnTo>
                  <a:lnTo>
                    <a:pt x="1234" y="1006"/>
                  </a:lnTo>
                  <a:lnTo>
                    <a:pt x="1234" y="917"/>
                  </a:lnTo>
                  <a:lnTo>
                    <a:pt x="1202" y="842"/>
                  </a:lnTo>
                  <a:lnTo>
                    <a:pt x="1172" y="811"/>
                  </a:lnTo>
                  <a:lnTo>
                    <a:pt x="1249" y="586"/>
                  </a:lnTo>
                  <a:lnTo>
                    <a:pt x="1295" y="316"/>
                  </a:lnTo>
                  <a:lnTo>
                    <a:pt x="1249" y="16"/>
                  </a:lnTo>
                  <a:lnTo>
                    <a:pt x="1110" y="45"/>
                  </a:lnTo>
                  <a:lnTo>
                    <a:pt x="1110" y="300"/>
                  </a:lnTo>
                  <a:lnTo>
                    <a:pt x="786" y="300"/>
                  </a:lnTo>
                  <a:lnTo>
                    <a:pt x="725" y="45"/>
                  </a:lnTo>
                  <a:lnTo>
                    <a:pt x="725" y="4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" name="Freeform 105"/>
            <p:cNvSpPr>
              <a:spLocks noChangeAspect="1"/>
            </p:cNvSpPr>
            <p:nvPr/>
          </p:nvSpPr>
          <p:spPr bwMode="auto">
            <a:xfrm>
              <a:off x="1096" y="2434"/>
              <a:ext cx="539" cy="469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71" y="196"/>
                </a:cxn>
                <a:cxn ang="0">
                  <a:pos x="633" y="300"/>
                </a:cxn>
                <a:cxn ang="0">
                  <a:pos x="694" y="586"/>
                </a:cxn>
                <a:cxn ang="0">
                  <a:pos x="755" y="766"/>
                </a:cxn>
                <a:cxn ang="0">
                  <a:pos x="617" y="826"/>
                </a:cxn>
                <a:cxn ang="0">
                  <a:pos x="524" y="977"/>
                </a:cxn>
                <a:cxn ang="0">
                  <a:pos x="524" y="1232"/>
                </a:cxn>
                <a:cxn ang="0">
                  <a:pos x="416" y="1203"/>
                </a:cxn>
                <a:cxn ang="0">
                  <a:pos x="293" y="1082"/>
                </a:cxn>
                <a:cxn ang="0">
                  <a:pos x="262" y="932"/>
                </a:cxn>
                <a:cxn ang="0">
                  <a:pos x="247" y="901"/>
                </a:cxn>
                <a:cxn ang="0">
                  <a:pos x="0" y="1067"/>
                </a:cxn>
                <a:cxn ang="0">
                  <a:pos x="185" y="1187"/>
                </a:cxn>
                <a:cxn ang="0">
                  <a:pos x="478" y="1427"/>
                </a:cxn>
                <a:cxn ang="0">
                  <a:pos x="648" y="1533"/>
                </a:cxn>
                <a:cxn ang="0">
                  <a:pos x="894" y="1623"/>
                </a:cxn>
                <a:cxn ang="0">
                  <a:pos x="1202" y="1593"/>
                </a:cxn>
                <a:cxn ang="0">
                  <a:pos x="1433" y="1472"/>
                </a:cxn>
                <a:cxn ang="0">
                  <a:pos x="1711" y="1338"/>
                </a:cxn>
                <a:cxn ang="0">
                  <a:pos x="1896" y="1307"/>
                </a:cxn>
                <a:cxn ang="0">
                  <a:pos x="1896" y="1232"/>
                </a:cxn>
                <a:cxn ang="0">
                  <a:pos x="1896" y="1187"/>
                </a:cxn>
                <a:cxn ang="0">
                  <a:pos x="1835" y="1097"/>
                </a:cxn>
                <a:cxn ang="0">
                  <a:pos x="1665" y="962"/>
                </a:cxn>
                <a:cxn ang="0">
                  <a:pos x="1573" y="917"/>
                </a:cxn>
                <a:cxn ang="0">
                  <a:pos x="1449" y="857"/>
                </a:cxn>
                <a:cxn ang="0">
                  <a:pos x="1310" y="857"/>
                </a:cxn>
                <a:cxn ang="0">
                  <a:pos x="1234" y="1006"/>
                </a:cxn>
                <a:cxn ang="0">
                  <a:pos x="1234" y="917"/>
                </a:cxn>
                <a:cxn ang="0">
                  <a:pos x="1202" y="842"/>
                </a:cxn>
                <a:cxn ang="0">
                  <a:pos x="1172" y="811"/>
                </a:cxn>
                <a:cxn ang="0">
                  <a:pos x="1249" y="586"/>
                </a:cxn>
                <a:cxn ang="0">
                  <a:pos x="1295" y="316"/>
                </a:cxn>
                <a:cxn ang="0">
                  <a:pos x="1249" y="16"/>
                </a:cxn>
                <a:cxn ang="0">
                  <a:pos x="1110" y="45"/>
                </a:cxn>
                <a:cxn ang="0">
                  <a:pos x="1110" y="300"/>
                </a:cxn>
                <a:cxn ang="0">
                  <a:pos x="786" y="300"/>
                </a:cxn>
                <a:cxn ang="0">
                  <a:pos x="725" y="45"/>
                </a:cxn>
                <a:cxn ang="0">
                  <a:pos x="725" y="45"/>
                </a:cxn>
                <a:cxn ang="0">
                  <a:pos x="571" y="0"/>
                </a:cxn>
              </a:cxnLst>
              <a:rect l="0" t="0" r="r" b="b"/>
              <a:pathLst>
                <a:path w="1896" h="1623">
                  <a:moveTo>
                    <a:pt x="571" y="0"/>
                  </a:moveTo>
                  <a:lnTo>
                    <a:pt x="571" y="196"/>
                  </a:lnTo>
                  <a:lnTo>
                    <a:pt x="633" y="300"/>
                  </a:lnTo>
                  <a:lnTo>
                    <a:pt x="694" y="586"/>
                  </a:lnTo>
                  <a:lnTo>
                    <a:pt x="755" y="766"/>
                  </a:lnTo>
                  <a:lnTo>
                    <a:pt x="617" y="826"/>
                  </a:lnTo>
                  <a:lnTo>
                    <a:pt x="524" y="977"/>
                  </a:lnTo>
                  <a:lnTo>
                    <a:pt x="524" y="1232"/>
                  </a:lnTo>
                  <a:lnTo>
                    <a:pt x="416" y="1203"/>
                  </a:lnTo>
                  <a:lnTo>
                    <a:pt x="293" y="1082"/>
                  </a:lnTo>
                  <a:lnTo>
                    <a:pt x="262" y="932"/>
                  </a:lnTo>
                  <a:lnTo>
                    <a:pt x="247" y="901"/>
                  </a:lnTo>
                  <a:lnTo>
                    <a:pt x="0" y="1067"/>
                  </a:lnTo>
                  <a:lnTo>
                    <a:pt x="185" y="1187"/>
                  </a:lnTo>
                  <a:lnTo>
                    <a:pt x="478" y="1427"/>
                  </a:lnTo>
                  <a:lnTo>
                    <a:pt x="648" y="1533"/>
                  </a:lnTo>
                  <a:lnTo>
                    <a:pt x="894" y="1623"/>
                  </a:lnTo>
                  <a:lnTo>
                    <a:pt x="1202" y="1593"/>
                  </a:lnTo>
                  <a:lnTo>
                    <a:pt x="1433" y="1472"/>
                  </a:lnTo>
                  <a:lnTo>
                    <a:pt x="1711" y="1338"/>
                  </a:lnTo>
                  <a:lnTo>
                    <a:pt x="1896" y="1307"/>
                  </a:lnTo>
                  <a:lnTo>
                    <a:pt x="1896" y="1232"/>
                  </a:lnTo>
                  <a:lnTo>
                    <a:pt x="1896" y="1187"/>
                  </a:lnTo>
                  <a:lnTo>
                    <a:pt x="1835" y="1097"/>
                  </a:lnTo>
                  <a:lnTo>
                    <a:pt x="1665" y="962"/>
                  </a:lnTo>
                  <a:lnTo>
                    <a:pt x="1573" y="917"/>
                  </a:lnTo>
                  <a:lnTo>
                    <a:pt x="1449" y="857"/>
                  </a:lnTo>
                  <a:lnTo>
                    <a:pt x="1310" y="857"/>
                  </a:lnTo>
                  <a:lnTo>
                    <a:pt x="1234" y="1006"/>
                  </a:lnTo>
                  <a:lnTo>
                    <a:pt x="1234" y="917"/>
                  </a:lnTo>
                  <a:lnTo>
                    <a:pt x="1202" y="842"/>
                  </a:lnTo>
                  <a:lnTo>
                    <a:pt x="1172" y="811"/>
                  </a:lnTo>
                  <a:lnTo>
                    <a:pt x="1249" y="586"/>
                  </a:lnTo>
                  <a:lnTo>
                    <a:pt x="1295" y="316"/>
                  </a:lnTo>
                  <a:lnTo>
                    <a:pt x="1249" y="16"/>
                  </a:lnTo>
                  <a:lnTo>
                    <a:pt x="1110" y="45"/>
                  </a:lnTo>
                  <a:lnTo>
                    <a:pt x="1110" y="300"/>
                  </a:lnTo>
                  <a:lnTo>
                    <a:pt x="786" y="300"/>
                  </a:lnTo>
                  <a:lnTo>
                    <a:pt x="725" y="45"/>
                  </a:lnTo>
                  <a:lnTo>
                    <a:pt x="725" y="45"/>
                  </a:lnTo>
                  <a:lnTo>
                    <a:pt x="571" y="0"/>
                  </a:lnTo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4" name="Freeform 106"/>
            <p:cNvSpPr>
              <a:spLocks noChangeAspect="1"/>
            </p:cNvSpPr>
            <p:nvPr/>
          </p:nvSpPr>
          <p:spPr bwMode="auto">
            <a:xfrm>
              <a:off x="1307" y="2730"/>
              <a:ext cx="101" cy="87"/>
            </a:xfrm>
            <a:custGeom>
              <a:avLst/>
              <a:gdLst/>
              <a:ahLst/>
              <a:cxnLst>
                <a:cxn ang="0">
                  <a:pos x="356" y="151"/>
                </a:cxn>
                <a:cxn ang="0">
                  <a:pos x="341" y="92"/>
                </a:cxn>
                <a:cxn ang="0">
                  <a:pos x="303" y="44"/>
                </a:cxn>
                <a:cxn ang="0">
                  <a:pos x="247" y="12"/>
                </a:cxn>
                <a:cxn ang="0">
                  <a:pos x="178" y="0"/>
                </a:cxn>
                <a:cxn ang="0">
                  <a:pos x="107" y="12"/>
                </a:cxn>
                <a:cxn ang="0">
                  <a:pos x="51" y="44"/>
                </a:cxn>
                <a:cxn ang="0">
                  <a:pos x="13" y="92"/>
                </a:cxn>
                <a:cxn ang="0">
                  <a:pos x="0" y="151"/>
                </a:cxn>
                <a:cxn ang="0">
                  <a:pos x="13" y="209"/>
                </a:cxn>
                <a:cxn ang="0">
                  <a:pos x="51" y="256"/>
                </a:cxn>
                <a:cxn ang="0">
                  <a:pos x="107" y="289"/>
                </a:cxn>
                <a:cxn ang="0">
                  <a:pos x="178" y="302"/>
                </a:cxn>
                <a:cxn ang="0">
                  <a:pos x="247" y="289"/>
                </a:cxn>
                <a:cxn ang="0">
                  <a:pos x="303" y="256"/>
                </a:cxn>
                <a:cxn ang="0">
                  <a:pos x="341" y="209"/>
                </a:cxn>
                <a:cxn ang="0">
                  <a:pos x="356" y="151"/>
                </a:cxn>
              </a:cxnLst>
              <a:rect l="0" t="0" r="r" b="b"/>
              <a:pathLst>
                <a:path w="356" h="302">
                  <a:moveTo>
                    <a:pt x="356" y="151"/>
                  </a:moveTo>
                  <a:lnTo>
                    <a:pt x="341" y="92"/>
                  </a:lnTo>
                  <a:lnTo>
                    <a:pt x="303" y="44"/>
                  </a:lnTo>
                  <a:lnTo>
                    <a:pt x="247" y="12"/>
                  </a:lnTo>
                  <a:lnTo>
                    <a:pt x="178" y="0"/>
                  </a:lnTo>
                  <a:lnTo>
                    <a:pt x="107" y="12"/>
                  </a:lnTo>
                  <a:lnTo>
                    <a:pt x="51" y="44"/>
                  </a:lnTo>
                  <a:lnTo>
                    <a:pt x="13" y="92"/>
                  </a:lnTo>
                  <a:lnTo>
                    <a:pt x="0" y="151"/>
                  </a:lnTo>
                  <a:lnTo>
                    <a:pt x="13" y="209"/>
                  </a:lnTo>
                  <a:lnTo>
                    <a:pt x="51" y="256"/>
                  </a:lnTo>
                  <a:lnTo>
                    <a:pt x="107" y="289"/>
                  </a:lnTo>
                  <a:lnTo>
                    <a:pt x="178" y="302"/>
                  </a:lnTo>
                  <a:lnTo>
                    <a:pt x="247" y="289"/>
                  </a:lnTo>
                  <a:lnTo>
                    <a:pt x="303" y="256"/>
                  </a:lnTo>
                  <a:lnTo>
                    <a:pt x="341" y="209"/>
                  </a:lnTo>
                  <a:lnTo>
                    <a:pt x="356" y="15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5" name="Freeform 107"/>
            <p:cNvSpPr>
              <a:spLocks noChangeAspect="1"/>
            </p:cNvSpPr>
            <p:nvPr/>
          </p:nvSpPr>
          <p:spPr bwMode="auto">
            <a:xfrm>
              <a:off x="1332" y="2600"/>
              <a:ext cx="6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106"/>
                </a:cxn>
                <a:cxn ang="0">
                  <a:pos x="91" y="180"/>
                </a:cxn>
                <a:cxn ang="0">
                  <a:pos x="184" y="195"/>
                </a:cxn>
                <a:cxn ang="0">
                  <a:pos x="215" y="31"/>
                </a:cxn>
                <a:cxn ang="0">
                  <a:pos x="215" y="31"/>
                </a:cxn>
                <a:cxn ang="0">
                  <a:pos x="0" y="0"/>
                </a:cxn>
              </a:cxnLst>
              <a:rect l="0" t="0" r="r" b="b"/>
              <a:pathLst>
                <a:path w="215" h="195">
                  <a:moveTo>
                    <a:pt x="0" y="0"/>
                  </a:moveTo>
                  <a:lnTo>
                    <a:pt x="30" y="106"/>
                  </a:lnTo>
                  <a:lnTo>
                    <a:pt x="91" y="180"/>
                  </a:lnTo>
                  <a:lnTo>
                    <a:pt x="184" y="195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6" name="Freeform 108"/>
            <p:cNvSpPr>
              <a:spLocks noChangeAspect="1"/>
            </p:cNvSpPr>
            <p:nvPr/>
          </p:nvSpPr>
          <p:spPr bwMode="auto">
            <a:xfrm>
              <a:off x="1332" y="2600"/>
              <a:ext cx="6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106"/>
                </a:cxn>
                <a:cxn ang="0">
                  <a:pos x="91" y="180"/>
                </a:cxn>
                <a:cxn ang="0">
                  <a:pos x="184" y="195"/>
                </a:cxn>
                <a:cxn ang="0">
                  <a:pos x="215" y="31"/>
                </a:cxn>
                <a:cxn ang="0">
                  <a:pos x="215" y="31"/>
                </a:cxn>
                <a:cxn ang="0">
                  <a:pos x="0" y="0"/>
                </a:cxn>
              </a:cxnLst>
              <a:rect l="0" t="0" r="r" b="b"/>
              <a:pathLst>
                <a:path w="215" h="195">
                  <a:moveTo>
                    <a:pt x="0" y="0"/>
                  </a:moveTo>
                  <a:lnTo>
                    <a:pt x="30" y="106"/>
                  </a:lnTo>
                  <a:lnTo>
                    <a:pt x="91" y="180"/>
                  </a:lnTo>
                  <a:lnTo>
                    <a:pt x="184" y="195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7" name="Freeform 109"/>
            <p:cNvSpPr>
              <a:spLocks noChangeAspect="1"/>
            </p:cNvSpPr>
            <p:nvPr/>
          </p:nvSpPr>
          <p:spPr bwMode="auto">
            <a:xfrm>
              <a:off x="1389" y="2547"/>
              <a:ext cx="39" cy="144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93" y="211"/>
                </a:cxn>
                <a:cxn ang="0">
                  <a:pos x="0" y="480"/>
                </a:cxn>
                <a:cxn ang="0">
                  <a:pos x="0" y="496"/>
                </a:cxn>
              </a:cxnLst>
              <a:rect l="0" t="0" r="r" b="b"/>
              <a:pathLst>
                <a:path w="139" h="496">
                  <a:moveTo>
                    <a:pt x="139" y="0"/>
                  </a:moveTo>
                  <a:lnTo>
                    <a:pt x="93" y="211"/>
                  </a:lnTo>
                  <a:lnTo>
                    <a:pt x="0" y="480"/>
                  </a:lnTo>
                  <a:lnTo>
                    <a:pt x="0" y="496"/>
                  </a:lnTo>
                </a:path>
              </a:pathLst>
            </a:custGeom>
            <a:noFill/>
            <a:ln w="142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8" name="Freeform 110"/>
            <p:cNvSpPr>
              <a:spLocks noChangeAspect="1"/>
            </p:cNvSpPr>
            <p:nvPr/>
          </p:nvSpPr>
          <p:spPr bwMode="auto">
            <a:xfrm>
              <a:off x="1477" y="2722"/>
              <a:ext cx="101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120"/>
                </a:cxn>
                <a:cxn ang="0">
                  <a:pos x="201" y="210"/>
                </a:cxn>
                <a:cxn ang="0">
                  <a:pos x="355" y="300"/>
                </a:cxn>
                <a:cxn ang="0">
                  <a:pos x="185" y="284"/>
                </a:cxn>
                <a:cxn ang="0">
                  <a:pos x="78" y="225"/>
                </a:cxn>
                <a:cxn ang="0">
                  <a:pos x="31" y="13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0"/>
                </a:cxn>
              </a:cxnLst>
              <a:rect l="0" t="0" r="r" b="b"/>
              <a:pathLst>
                <a:path w="355" h="300">
                  <a:moveTo>
                    <a:pt x="0" y="0"/>
                  </a:moveTo>
                  <a:lnTo>
                    <a:pt x="108" y="120"/>
                  </a:lnTo>
                  <a:lnTo>
                    <a:pt x="201" y="210"/>
                  </a:lnTo>
                  <a:lnTo>
                    <a:pt x="355" y="300"/>
                  </a:lnTo>
                  <a:lnTo>
                    <a:pt x="185" y="284"/>
                  </a:lnTo>
                  <a:lnTo>
                    <a:pt x="78" y="225"/>
                  </a:lnTo>
                  <a:lnTo>
                    <a:pt x="31" y="13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9" name="Freeform 111"/>
            <p:cNvSpPr>
              <a:spLocks noChangeAspect="1"/>
            </p:cNvSpPr>
            <p:nvPr/>
          </p:nvSpPr>
          <p:spPr bwMode="auto">
            <a:xfrm>
              <a:off x="1450" y="1366"/>
              <a:ext cx="628" cy="1382"/>
            </a:xfrm>
            <a:custGeom>
              <a:avLst/>
              <a:gdLst/>
              <a:ahLst/>
              <a:cxnLst>
                <a:cxn ang="0">
                  <a:pos x="446" y="3785"/>
                </a:cxn>
                <a:cxn ang="0">
                  <a:pos x="832" y="3366"/>
                </a:cxn>
                <a:cxn ang="0">
                  <a:pos x="1017" y="3231"/>
                </a:cxn>
                <a:cxn ang="0">
                  <a:pos x="1125" y="3245"/>
                </a:cxn>
                <a:cxn ang="0">
                  <a:pos x="970" y="3561"/>
                </a:cxn>
                <a:cxn ang="0">
                  <a:pos x="678" y="3892"/>
                </a:cxn>
                <a:cxn ang="0">
                  <a:pos x="1031" y="3636"/>
                </a:cxn>
                <a:cxn ang="0">
                  <a:pos x="1217" y="3020"/>
                </a:cxn>
                <a:cxn ang="0">
                  <a:pos x="1309" y="2374"/>
                </a:cxn>
                <a:cxn ang="0">
                  <a:pos x="1463" y="2208"/>
                </a:cxn>
                <a:cxn ang="0">
                  <a:pos x="1572" y="2299"/>
                </a:cxn>
                <a:cxn ang="0">
                  <a:pos x="1309" y="3335"/>
                </a:cxn>
                <a:cxn ang="0">
                  <a:pos x="1587" y="2749"/>
                </a:cxn>
                <a:cxn ang="0">
                  <a:pos x="1341" y="1832"/>
                </a:cxn>
                <a:cxn ang="0">
                  <a:pos x="1171" y="1411"/>
                </a:cxn>
                <a:cxn ang="0">
                  <a:pos x="1031" y="1096"/>
                </a:cxn>
                <a:cxn ang="0">
                  <a:pos x="1341" y="1307"/>
                </a:cxn>
                <a:cxn ang="0">
                  <a:pos x="1510" y="1518"/>
                </a:cxn>
                <a:cxn ang="0">
                  <a:pos x="1619" y="1608"/>
                </a:cxn>
                <a:cxn ang="0">
                  <a:pos x="1711" y="2193"/>
                </a:cxn>
                <a:cxn ang="0">
                  <a:pos x="1386" y="1171"/>
                </a:cxn>
                <a:cxn ang="0">
                  <a:pos x="1279" y="871"/>
                </a:cxn>
                <a:cxn ang="0">
                  <a:pos x="832" y="239"/>
                </a:cxn>
                <a:cxn ang="0">
                  <a:pos x="832" y="60"/>
                </a:cxn>
                <a:cxn ang="0">
                  <a:pos x="955" y="29"/>
                </a:cxn>
                <a:cxn ang="0">
                  <a:pos x="1417" y="525"/>
                </a:cxn>
                <a:cxn ang="0">
                  <a:pos x="1449" y="405"/>
                </a:cxn>
                <a:cxn ang="0">
                  <a:pos x="1664" y="976"/>
                </a:cxn>
                <a:cxn ang="0">
                  <a:pos x="1757" y="1877"/>
                </a:cxn>
                <a:cxn ang="0">
                  <a:pos x="1772" y="1622"/>
                </a:cxn>
                <a:cxn ang="0">
                  <a:pos x="1802" y="1337"/>
                </a:cxn>
                <a:cxn ang="0">
                  <a:pos x="1942" y="1126"/>
                </a:cxn>
                <a:cxn ang="0">
                  <a:pos x="1972" y="1608"/>
                </a:cxn>
                <a:cxn ang="0">
                  <a:pos x="1910" y="1983"/>
                </a:cxn>
                <a:cxn ang="0">
                  <a:pos x="1633" y="2869"/>
                </a:cxn>
                <a:cxn ang="0">
                  <a:pos x="1818" y="2343"/>
                </a:cxn>
                <a:cxn ang="0">
                  <a:pos x="1972" y="2299"/>
                </a:cxn>
                <a:cxn ang="0">
                  <a:pos x="2018" y="2494"/>
                </a:cxn>
                <a:cxn ang="0">
                  <a:pos x="1926" y="2764"/>
                </a:cxn>
                <a:cxn ang="0">
                  <a:pos x="1556" y="3200"/>
                </a:cxn>
                <a:cxn ang="0">
                  <a:pos x="1849" y="3139"/>
                </a:cxn>
                <a:cxn ang="0">
                  <a:pos x="1942" y="3335"/>
                </a:cxn>
                <a:cxn ang="0">
                  <a:pos x="1834" y="3545"/>
                </a:cxn>
                <a:cxn ang="0">
                  <a:pos x="848" y="3921"/>
                </a:cxn>
                <a:cxn ang="0">
                  <a:pos x="1540" y="3785"/>
                </a:cxn>
                <a:cxn ang="0">
                  <a:pos x="1834" y="3921"/>
                </a:cxn>
                <a:cxn ang="0">
                  <a:pos x="1572" y="4102"/>
                </a:cxn>
                <a:cxn ang="0">
                  <a:pos x="1263" y="4298"/>
                </a:cxn>
                <a:cxn ang="0">
                  <a:pos x="1047" y="4613"/>
                </a:cxn>
                <a:cxn ang="0">
                  <a:pos x="416" y="4267"/>
                </a:cxn>
                <a:cxn ang="0">
                  <a:pos x="169" y="4298"/>
                </a:cxn>
              </a:cxnLst>
              <a:rect l="0" t="0" r="r" b="b"/>
              <a:pathLst>
                <a:path w="2204" h="4777">
                  <a:moveTo>
                    <a:pt x="14" y="3996"/>
                  </a:moveTo>
                  <a:lnTo>
                    <a:pt x="153" y="3996"/>
                  </a:lnTo>
                  <a:lnTo>
                    <a:pt x="323" y="3906"/>
                  </a:lnTo>
                  <a:lnTo>
                    <a:pt x="446" y="3785"/>
                  </a:lnTo>
                  <a:lnTo>
                    <a:pt x="554" y="3650"/>
                  </a:lnTo>
                  <a:lnTo>
                    <a:pt x="570" y="3711"/>
                  </a:lnTo>
                  <a:lnTo>
                    <a:pt x="708" y="3516"/>
                  </a:lnTo>
                  <a:lnTo>
                    <a:pt x="832" y="3366"/>
                  </a:lnTo>
                  <a:lnTo>
                    <a:pt x="970" y="3170"/>
                  </a:lnTo>
                  <a:lnTo>
                    <a:pt x="816" y="3486"/>
                  </a:lnTo>
                  <a:lnTo>
                    <a:pt x="924" y="3410"/>
                  </a:lnTo>
                  <a:lnTo>
                    <a:pt x="1017" y="3231"/>
                  </a:lnTo>
                  <a:lnTo>
                    <a:pt x="1063" y="3035"/>
                  </a:lnTo>
                  <a:lnTo>
                    <a:pt x="1078" y="3184"/>
                  </a:lnTo>
                  <a:lnTo>
                    <a:pt x="955" y="3441"/>
                  </a:lnTo>
                  <a:lnTo>
                    <a:pt x="1125" y="3245"/>
                  </a:lnTo>
                  <a:lnTo>
                    <a:pt x="1139" y="2900"/>
                  </a:lnTo>
                  <a:lnTo>
                    <a:pt x="1171" y="3259"/>
                  </a:lnTo>
                  <a:lnTo>
                    <a:pt x="940" y="3561"/>
                  </a:lnTo>
                  <a:lnTo>
                    <a:pt x="970" y="3561"/>
                  </a:lnTo>
                  <a:lnTo>
                    <a:pt x="1125" y="3425"/>
                  </a:lnTo>
                  <a:lnTo>
                    <a:pt x="848" y="3785"/>
                  </a:lnTo>
                  <a:lnTo>
                    <a:pt x="769" y="3816"/>
                  </a:lnTo>
                  <a:lnTo>
                    <a:pt x="678" y="3892"/>
                  </a:lnTo>
                  <a:lnTo>
                    <a:pt x="308" y="4012"/>
                  </a:lnTo>
                  <a:lnTo>
                    <a:pt x="616" y="3936"/>
                  </a:lnTo>
                  <a:lnTo>
                    <a:pt x="878" y="3816"/>
                  </a:lnTo>
                  <a:lnTo>
                    <a:pt x="1031" y="3636"/>
                  </a:lnTo>
                  <a:lnTo>
                    <a:pt x="1139" y="3516"/>
                  </a:lnTo>
                  <a:lnTo>
                    <a:pt x="1233" y="3335"/>
                  </a:lnTo>
                  <a:lnTo>
                    <a:pt x="1233" y="3170"/>
                  </a:lnTo>
                  <a:lnTo>
                    <a:pt x="1217" y="3020"/>
                  </a:lnTo>
                  <a:lnTo>
                    <a:pt x="1279" y="2884"/>
                  </a:lnTo>
                  <a:lnTo>
                    <a:pt x="1248" y="2629"/>
                  </a:lnTo>
                  <a:lnTo>
                    <a:pt x="1325" y="2734"/>
                  </a:lnTo>
                  <a:lnTo>
                    <a:pt x="1309" y="2374"/>
                  </a:lnTo>
                  <a:lnTo>
                    <a:pt x="1386" y="2463"/>
                  </a:lnTo>
                  <a:lnTo>
                    <a:pt x="1325" y="2118"/>
                  </a:lnTo>
                  <a:lnTo>
                    <a:pt x="1433" y="2449"/>
                  </a:lnTo>
                  <a:lnTo>
                    <a:pt x="1463" y="2208"/>
                  </a:lnTo>
                  <a:lnTo>
                    <a:pt x="1495" y="2749"/>
                  </a:lnTo>
                  <a:lnTo>
                    <a:pt x="1540" y="2403"/>
                  </a:lnTo>
                  <a:lnTo>
                    <a:pt x="1540" y="2283"/>
                  </a:lnTo>
                  <a:lnTo>
                    <a:pt x="1572" y="2299"/>
                  </a:lnTo>
                  <a:lnTo>
                    <a:pt x="1572" y="2569"/>
                  </a:lnTo>
                  <a:lnTo>
                    <a:pt x="1525" y="2855"/>
                  </a:lnTo>
                  <a:lnTo>
                    <a:pt x="1433" y="3155"/>
                  </a:lnTo>
                  <a:lnTo>
                    <a:pt x="1309" y="3335"/>
                  </a:lnTo>
                  <a:lnTo>
                    <a:pt x="1248" y="3441"/>
                  </a:lnTo>
                  <a:lnTo>
                    <a:pt x="1402" y="3290"/>
                  </a:lnTo>
                  <a:lnTo>
                    <a:pt x="1510" y="3065"/>
                  </a:lnTo>
                  <a:lnTo>
                    <a:pt x="1587" y="2749"/>
                  </a:lnTo>
                  <a:lnTo>
                    <a:pt x="1603" y="2463"/>
                  </a:lnTo>
                  <a:lnTo>
                    <a:pt x="1587" y="2299"/>
                  </a:lnTo>
                  <a:lnTo>
                    <a:pt x="1510" y="2103"/>
                  </a:lnTo>
                  <a:lnTo>
                    <a:pt x="1341" y="1832"/>
                  </a:lnTo>
                  <a:lnTo>
                    <a:pt x="1248" y="1608"/>
                  </a:lnTo>
                  <a:lnTo>
                    <a:pt x="1417" y="1803"/>
                  </a:lnTo>
                  <a:lnTo>
                    <a:pt x="1417" y="1757"/>
                  </a:lnTo>
                  <a:lnTo>
                    <a:pt x="1171" y="1411"/>
                  </a:lnTo>
                  <a:lnTo>
                    <a:pt x="1279" y="1487"/>
                  </a:lnTo>
                  <a:lnTo>
                    <a:pt x="1294" y="1442"/>
                  </a:lnTo>
                  <a:lnTo>
                    <a:pt x="1017" y="1126"/>
                  </a:lnTo>
                  <a:lnTo>
                    <a:pt x="1031" y="1096"/>
                  </a:lnTo>
                  <a:lnTo>
                    <a:pt x="1248" y="1291"/>
                  </a:lnTo>
                  <a:lnTo>
                    <a:pt x="1063" y="1036"/>
                  </a:lnTo>
                  <a:lnTo>
                    <a:pt x="1063" y="1021"/>
                  </a:lnTo>
                  <a:lnTo>
                    <a:pt x="1341" y="1307"/>
                  </a:lnTo>
                  <a:lnTo>
                    <a:pt x="1217" y="1096"/>
                  </a:lnTo>
                  <a:lnTo>
                    <a:pt x="1341" y="1187"/>
                  </a:lnTo>
                  <a:lnTo>
                    <a:pt x="1449" y="1442"/>
                  </a:lnTo>
                  <a:lnTo>
                    <a:pt x="1510" y="1518"/>
                  </a:lnTo>
                  <a:lnTo>
                    <a:pt x="1479" y="1367"/>
                  </a:lnTo>
                  <a:lnTo>
                    <a:pt x="1417" y="1232"/>
                  </a:lnTo>
                  <a:lnTo>
                    <a:pt x="1540" y="1367"/>
                  </a:lnTo>
                  <a:lnTo>
                    <a:pt x="1619" y="1608"/>
                  </a:lnTo>
                  <a:lnTo>
                    <a:pt x="1648" y="1832"/>
                  </a:lnTo>
                  <a:lnTo>
                    <a:pt x="1648" y="2163"/>
                  </a:lnTo>
                  <a:lnTo>
                    <a:pt x="1633" y="2314"/>
                  </a:lnTo>
                  <a:lnTo>
                    <a:pt x="1711" y="2193"/>
                  </a:lnTo>
                  <a:lnTo>
                    <a:pt x="1695" y="1832"/>
                  </a:lnTo>
                  <a:lnTo>
                    <a:pt x="1648" y="1487"/>
                  </a:lnTo>
                  <a:lnTo>
                    <a:pt x="1572" y="1277"/>
                  </a:lnTo>
                  <a:lnTo>
                    <a:pt x="1386" y="1171"/>
                  </a:lnTo>
                  <a:lnTo>
                    <a:pt x="1325" y="1126"/>
                  </a:lnTo>
                  <a:lnTo>
                    <a:pt x="1309" y="961"/>
                  </a:lnTo>
                  <a:lnTo>
                    <a:pt x="1017" y="676"/>
                  </a:lnTo>
                  <a:lnTo>
                    <a:pt x="1279" y="871"/>
                  </a:lnTo>
                  <a:lnTo>
                    <a:pt x="909" y="495"/>
                  </a:lnTo>
                  <a:lnTo>
                    <a:pt x="940" y="450"/>
                  </a:lnTo>
                  <a:lnTo>
                    <a:pt x="1155" y="645"/>
                  </a:lnTo>
                  <a:lnTo>
                    <a:pt x="832" y="239"/>
                  </a:lnTo>
                  <a:lnTo>
                    <a:pt x="1110" y="480"/>
                  </a:lnTo>
                  <a:lnTo>
                    <a:pt x="1110" y="405"/>
                  </a:lnTo>
                  <a:lnTo>
                    <a:pt x="832" y="74"/>
                  </a:lnTo>
                  <a:lnTo>
                    <a:pt x="832" y="60"/>
                  </a:lnTo>
                  <a:lnTo>
                    <a:pt x="1110" y="330"/>
                  </a:lnTo>
                  <a:lnTo>
                    <a:pt x="1110" y="300"/>
                  </a:lnTo>
                  <a:lnTo>
                    <a:pt x="909" y="45"/>
                  </a:lnTo>
                  <a:lnTo>
                    <a:pt x="955" y="29"/>
                  </a:lnTo>
                  <a:lnTo>
                    <a:pt x="1233" y="345"/>
                  </a:lnTo>
                  <a:lnTo>
                    <a:pt x="1063" y="15"/>
                  </a:lnTo>
                  <a:lnTo>
                    <a:pt x="1094" y="0"/>
                  </a:lnTo>
                  <a:lnTo>
                    <a:pt x="1417" y="525"/>
                  </a:lnTo>
                  <a:lnTo>
                    <a:pt x="1463" y="510"/>
                  </a:lnTo>
                  <a:lnTo>
                    <a:pt x="1279" y="210"/>
                  </a:lnTo>
                  <a:lnTo>
                    <a:pt x="1294" y="180"/>
                  </a:lnTo>
                  <a:lnTo>
                    <a:pt x="1449" y="405"/>
                  </a:lnTo>
                  <a:lnTo>
                    <a:pt x="1525" y="570"/>
                  </a:lnTo>
                  <a:lnTo>
                    <a:pt x="1556" y="751"/>
                  </a:lnTo>
                  <a:lnTo>
                    <a:pt x="1619" y="885"/>
                  </a:lnTo>
                  <a:lnTo>
                    <a:pt x="1664" y="976"/>
                  </a:lnTo>
                  <a:lnTo>
                    <a:pt x="1664" y="1171"/>
                  </a:lnTo>
                  <a:lnTo>
                    <a:pt x="1664" y="1337"/>
                  </a:lnTo>
                  <a:lnTo>
                    <a:pt x="1726" y="1532"/>
                  </a:lnTo>
                  <a:lnTo>
                    <a:pt x="1757" y="1877"/>
                  </a:lnTo>
                  <a:lnTo>
                    <a:pt x="1757" y="2163"/>
                  </a:lnTo>
                  <a:lnTo>
                    <a:pt x="1849" y="1998"/>
                  </a:lnTo>
                  <a:lnTo>
                    <a:pt x="1802" y="1848"/>
                  </a:lnTo>
                  <a:lnTo>
                    <a:pt x="1772" y="1622"/>
                  </a:lnTo>
                  <a:lnTo>
                    <a:pt x="1741" y="1352"/>
                  </a:lnTo>
                  <a:lnTo>
                    <a:pt x="1741" y="1187"/>
                  </a:lnTo>
                  <a:lnTo>
                    <a:pt x="1802" y="947"/>
                  </a:lnTo>
                  <a:lnTo>
                    <a:pt x="1802" y="1337"/>
                  </a:lnTo>
                  <a:lnTo>
                    <a:pt x="1865" y="841"/>
                  </a:lnTo>
                  <a:lnTo>
                    <a:pt x="1881" y="1112"/>
                  </a:lnTo>
                  <a:lnTo>
                    <a:pt x="1942" y="841"/>
                  </a:lnTo>
                  <a:lnTo>
                    <a:pt x="1942" y="1126"/>
                  </a:lnTo>
                  <a:lnTo>
                    <a:pt x="1988" y="916"/>
                  </a:lnTo>
                  <a:lnTo>
                    <a:pt x="1988" y="1291"/>
                  </a:lnTo>
                  <a:lnTo>
                    <a:pt x="2080" y="1112"/>
                  </a:lnTo>
                  <a:lnTo>
                    <a:pt x="1972" y="1608"/>
                  </a:lnTo>
                  <a:lnTo>
                    <a:pt x="2065" y="1291"/>
                  </a:lnTo>
                  <a:lnTo>
                    <a:pt x="2096" y="1322"/>
                  </a:lnTo>
                  <a:lnTo>
                    <a:pt x="1988" y="1817"/>
                  </a:lnTo>
                  <a:lnTo>
                    <a:pt x="1910" y="1983"/>
                  </a:lnTo>
                  <a:lnTo>
                    <a:pt x="1802" y="2238"/>
                  </a:lnTo>
                  <a:lnTo>
                    <a:pt x="1757" y="2343"/>
                  </a:lnTo>
                  <a:lnTo>
                    <a:pt x="1695" y="2494"/>
                  </a:lnTo>
                  <a:lnTo>
                    <a:pt x="1633" y="2869"/>
                  </a:lnTo>
                  <a:lnTo>
                    <a:pt x="1587" y="3080"/>
                  </a:lnTo>
                  <a:lnTo>
                    <a:pt x="1664" y="2960"/>
                  </a:lnTo>
                  <a:lnTo>
                    <a:pt x="1664" y="2764"/>
                  </a:lnTo>
                  <a:lnTo>
                    <a:pt x="1818" y="2343"/>
                  </a:lnTo>
                  <a:lnTo>
                    <a:pt x="1818" y="2539"/>
                  </a:lnTo>
                  <a:lnTo>
                    <a:pt x="1942" y="2193"/>
                  </a:lnTo>
                  <a:lnTo>
                    <a:pt x="2127" y="1952"/>
                  </a:lnTo>
                  <a:lnTo>
                    <a:pt x="1972" y="2299"/>
                  </a:lnTo>
                  <a:lnTo>
                    <a:pt x="2204" y="2072"/>
                  </a:lnTo>
                  <a:lnTo>
                    <a:pt x="2050" y="2299"/>
                  </a:lnTo>
                  <a:lnTo>
                    <a:pt x="2188" y="2223"/>
                  </a:lnTo>
                  <a:lnTo>
                    <a:pt x="2018" y="2494"/>
                  </a:lnTo>
                  <a:lnTo>
                    <a:pt x="2141" y="2374"/>
                  </a:lnTo>
                  <a:lnTo>
                    <a:pt x="2096" y="2509"/>
                  </a:lnTo>
                  <a:lnTo>
                    <a:pt x="1988" y="2660"/>
                  </a:lnTo>
                  <a:lnTo>
                    <a:pt x="1926" y="2764"/>
                  </a:lnTo>
                  <a:lnTo>
                    <a:pt x="2127" y="2584"/>
                  </a:lnTo>
                  <a:lnTo>
                    <a:pt x="2018" y="2780"/>
                  </a:lnTo>
                  <a:lnTo>
                    <a:pt x="1741" y="3065"/>
                  </a:lnTo>
                  <a:lnTo>
                    <a:pt x="1556" y="3200"/>
                  </a:lnTo>
                  <a:lnTo>
                    <a:pt x="1449" y="3290"/>
                  </a:lnTo>
                  <a:lnTo>
                    <a:pt x="1587" y="3231"/>
                  </a:lnTo>
                  <a:lnTo>
                    <a:pt x="1356" y="3470"/>
                  </a:lnTo>
                  <a:lnTo>
                    <a:pt x="1849" y="3139"/>
                  </a:lnTo>
                  <a:lnTo>
                    <a:pt x="1603" y="3395"/>
                  </a:lnTo>
                  <a:lnTo>
                    <a:pt x="1957" y="3184"/>
                  </a:lnTo>
                  <a:lnTo>
                    <a:pt x="1757" y="3410"/>
                  </a:lnTo>
                  <a:lnTo>
                    <a:pt x="1942" y="3335"/>
                  </a:lnTo>
                  <a:lnTo>
                    <a:pt x="1726" y="3501"/>
                  </a:lnTo>
                  <a:lnTo>
                    <a:pt x="1556" y="3606"/>
                  </a:lnTo>
                  <a:lnTo>
                    <a:pt x="1865" y="3470"/>
                  </a:lnTo>
                  <a:lnTo>
                    <a:pt x="1834" y="3545"/>
                  </a:lnTo>
                  <a:lnTo>
                    <a:pt x="1417" y="3726"/>
                  </a:lnTo>
                  <a:lnTo>
                    <a:pt x="1171" y="3772"/>
                  </a:lnTo>
                  <a:lnTo>
                    <a:pt x="940" y="3847"/>
                  </a:lnTo>
                  <a:lnTo>
                    <a:pt x="848" y="3921"/>
                  </a:lnTo>
                  <a:lnTo>
                    <a:pt x="940" y="3906"/>
                  </a:lnTo>
                  <a:lnTo>
                    <a:pt x="1139" y="3816"/>
                  </a:lnTo>
                  <a:lnTo>
                    <a:pt x="1479" y="3756"/>
                  </a:lnTo>
                  <a:lnTo>
                    <a:pt x="1540" y="3785"/>
                  </a:lnTo>
                  <a:lnTo>
                    <a:pt x="1171" y="3876"/>
                  </a:lnTo>
                  <a:lnTo>
                    <a:pt x="1711" y="3847"/>
                  </a:lnTo>
                  <a:lnTo>
                    <a:pt x="1417" y="3906"/>
                  </a:lnTo>
                  <a:lnTo>
                    <a:pt x="1834" y="3921"/>
                  </a:lnTo>
                  <a:lnTo>
                    <a:pt x="1525" y="3967"/>
                  </a:lnTo>
                  <a:lnTo>
                    <a:pt x="1788" y="4027"/>
                  </a:lnTo>
                  <a:lnTo>
                    <a:pt x="1402" y="4027"/>
                  </a:lnTo>
                  <a:lnTo>
                    <a:pt x="1572" y="4102"/>
                  </a:lnTo>
                  <a:lnTo>
                    <a:pt x="1187" y="4056"/>
                  </a:lnTo>
                  <a:lnTo>
                    <a:pt x="1341" y="4132"/>
                  </a:lnTo>
                  <a:lnTo>
                    <a:pt x="755" y="4102"/>
                  </a:lnTo>
                  <a:lnTo>
                    <a:pt x="1263" y="4298"/>
                  </a:lnTo>
                  <a:lnTo>
                    <a:pt x="1417" y="4402"/>
                  </a:lnTo>
                  <a:lnTo>
                    <a:pt x="601" y="4237"/>
                  </a:lnTo>
                  <a:lnTo>
                    <a:pt x="893" y="4402"/>
                  </a:lnTo>
                  <a:lnTo>
                    <a:pt x="1047" y="4613"/>
                  </a:lnTo>
                  <a:lnTo>
                    <a:pt x="1094" y="4777"/>
                  </a:lnTo>
                  <a:lnTo>
                    <a:pt x="862" y="4553"/>
                  </a:lnTo>
                  <a:lnTo>
                    <a:pt x="570" y="4357"/>
                  </a:lnTo>
                  <a:lnTo>
                    <a:pt x="416" y="4267"/>
                  </a:lnTo>
                  <a:lnTo>
                    <a:pt x="308" y="4252"/>
                  </a:lnTo>
                  <a:lnTo>
                    <a:pt x="462" y="4418"/>
                  </a:lnTo>
                  <a:lnTo>
                    <a:pt x="260" y="4387"/>
                  </a:lnTo>
                  <a:lnTo>
                    <a:pt x="169" y="4298"/>
                  </a:lnTo>
                  <a:lnTo>
                    <a:pt x="0" y="4237"/>
                  </a:lnTo>
                  <a:lnTo>
                    <a:pt x="0" y="4237"/>
                  </a:lnTo>
                  <a:lnTo>
                    <a:pt x="14" y="3996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0" name="Freeform 112"/>
            <p:cNvSpPr>
              <a:spLocks noChangeAspect="1"/>
            </p:cNvSpPr>
            <p:nvPr/>
          </p:nvSpPr>
          <p:spPr bwMode="auto">
            <a:xfrm>
              <a:off x="635" y="1376"/>
              <a:ext cx="659" cy="1380"/>
            </a:xfrm>
            <a:custGeom>
              <a:avLst/>
              <a:gdLst/>
              <a:ahLst/>
              <a:cxnLst>
                <a:cxn ang="0">
                  <a:pos x="1757" y="3785"/>
                </a:cxn>
                <a:cxn ang="0">
                  <a:pos x="1372" y="3366"/>
                </a:cxn>
                <a:cxn ang="0">
                  <a:pos x="1187" y="3231"/>
                </a:cxn>
                <a:cxn ang="0">
                  <a:pos x="1078" y="3244"/>
                </a:cxn>
                <a:cxn ang="0">
                  <a:pos x="1232" y="3561"/>
                </a:cxn>
                <a:cxn ang="0">
                  <a:pos x="1526" y="3892"/>
                </a:cxn>
                <a:cxn ang="0">
                  <a:pos x="1171" y="3636"/>
                </a:cxn>
                <a:cxn ang="0">
                  <a:pos x="986" y="3020"/>
                </a:cxn>
                <a:cxn ang="0">
                  <a:pos x="894" y="2374"/>
                </a:cxn>
                <a:cxn ang="0">
                  <a:pos x="739" y="2208"/>
                </a:cxn>
                <a:cxn ang="0">
                  <a:pos x="631" y="2299"/>
                </a:cxn>
                <a:cxn ang="0">
                  <a:pos x="894" y="3335"/>
                </a:cxn>
                <a:cxn ang="0">
                  <a:pos x="616" y="2749"/>
                </a:cxn>
                <a:cxn ang="0">
                  <a:pos x="862" y="1832"/>
                </a:cxn>
                <a:cxn ang="0">
                  <a:pos x="1033" y="1411"/>
                </a:cxn>
                <a:cxn ang="0">
                  <a:pos x="1171" y="1096"/>
                </a:cxn>
                <a:cxn ang="0">
                  <a:pos x="862" y="1307"/>
                </a:cxn>
                <a:cxn ang="0">
                  <a:pos x="694" y="1518"/>
                </a:cxn>
                <a:cxn ang="0">
                  <a:pos x="585" y="1607"/>
                </a:cxn>
                <a:cxn ang="0">
                  <a:pos x="493" y="2192"/>
                </a:cxn>
                <a:cxn ang="0">
                  <a:pos x="817" y="1171"/>
                </a:cxn>
                <a:cxn ang="0">
                  <a:pos x="925" y="871"/>
                </a:cxn>
                <a:cxn ang="0">
                  <a:pos x="1372" y="239"/>
                </a:cxn>
                <a:cxn ang="0">
                  <a:pos x="1372" y="60"/>
                </a:cxn>
                <a:cxn ang="0">
                  <a:pos x="1248" y="29"/>
                </a:cxn>
                <a:cxn ang="0">
                  <a:pos x="785" y="525"/>
                </a:cxn>
                <a:cxn ang="0">
                  <a:pos x="755" y="405"/>
                </a:cxn>
                <a:cxn ang="0">
                  <a:pos x="539" y="976"/>
                </a:cxn>
                <a:cxn ang="0">
                  <a:pos x="446" y="1877"/>
                </a:cxn>
                <a:cxn ang="0">
                  <a:pos x="432" y="1622"/>
                </a:cxn>
                <a:cxn ang="0">
                  <a:pos x="401" y="1336"/>
                </a:cxn>
                <a:cxn ang="0">
                  <a:pos x="262" y="1126"/>
                </a:cxn>
                <a:cxn ang="0">
                  <a:pos x="231" y="1607"/>
                </a:cxn>
                <a:cxn ang="0">
                  <a:pos x="292" y="1983"/>
                </a:cxn>
                <a:cxn ang="0">
                  <a:pos x="570" y="2869"/>
                </a:cxn>
                <a:cxn ang="0">
                  <a:pos x="385" y="2343"/>
                </a:cxn>
                <a:cxn ang="0">
                  <a:pos x="231" y="2299"/>
                </a:cxn>
                <a:cxn ang="0">
                  <a:pos x="184" y="2494"/>
                </a:cxn>
                <a:cxn ang="0">
                  <a:pos x="277" y="2764"/>
                </a:cxn>
                <a:cxn ang="0">
                  <a:pos x="647" y="3200"/>
                </a:cxn>
                <a:cxn ang="0">
                  <a:pos x="353" y="3139"/>
                </a:cxn>
                <a:cxn ang="0">
                  <a:pos x="262" y="3335"/>
                </a:cxn>
                <a:cxn ang="0">
                  <a:pos x="369" y="3545"/>
                </a:cxn>
                <a:cxn ang="0">
                  <a:pos x="1356" y="3921"/>
                </a:cxn>
                <a:cxn ang="0">
                  <a:pos x="663" y="3785"/>
                </a:cxn>
                <a:cxn ang="0">
                  <a:pos x="369" y="3921"/>
                </a:cxn>
                <a:cxn ang="0">
                  <a:pos x="631" y="4102"/>
                </a:cxn>
                <a:cxn ang="0">
                  <a:pos x="941" y="4298"/>
                </a:cxn>
                <a:cxn ang="0">
                  <a:pos x="1156" y="4613"/>
                </a:cxn>
                <a:cxn ang="0">
                  <a:pos x="1788" y="4267"/>
                </a:cxn>
                <a:cxn ang="0">
                  <a:pos x="2035" y="4298"/>
                </a:cxn>
              </a:cxnLst>
              <a:rect l="0" t="0" r="r" b="b"/>
              <a:pathLst>
                <a:path w="2311" h="4777">
                  <a:moveTo>
                    <a:pt x="2265" y="3995"/>
                  </a:moveTo>
                  <a:lnTo>
                    <a:pt x="2050" y="3996"/>
                  </a:lnTo>
                  <a:lnTo>
                    <a:pt x="1881" y="3905"/>
                  </a:lnTo>
                  <a:lnTo>
                    <a:pt x="1757" y="3785"/>
                  </a:lnTo>
                  <a:lnTo>
                    <a:pt x="1649" y="3650"/>
                  </a:lnTo>
                  <a:lnTo>
                    <a:pt x="1633" y="3710"/>
                  </a:lnTo>
                  <a:lnTo>
                    <a:pt x="1495" y="3515"/>
                  </a:lnTo>
                  <a:lnTo>
                    <a:pt x="1372" y="3366"/>
                  </a:lnTo>
                  <a:lnTo>
                    <a:pt x="1232" y="3170"/>
                  </a:lnTo>
                  <a:lnTo>
                    <a:pt x="1387" y="3486"/>
                  </a:lnTo>
                  <a:lnTo>
                    <a:pt x="1280" y="3410"/>
                  </a:lnTo>
                  <a:lnTo>
                    <a:pt x="1187" y="3231"/>
                  </a:lnTo>
                  <a:lnTo>
                    <a:pt x="1140" y="3035"/>
                  </a:lnTo>
                  <a:lnTo>
                    <a:pt x="1124" y="3184"/>
                  </a:lnTo>
                  <a:lnTo>
                    <a:pt x="1248" y="3441"/>
                  </a:lnTo>
                  <a:lnTo>
                    <a:pt x="1078" y="3244"/>
                  </a:lnTo>
                  <a:lnTo>
                    <a:pt x="1063" y="2900"/>
                  </a:lnTo>
                  <a:lnTo>
                    <a:pt x="1033" y="3259"/>
                  </a:lnTo>
                  <a:lnTo>
                    <a:pt x="1264" y="3561"/>
                  </a:lnTo>
                  <a:lnTo>
                    <a:pt x="1232" y="3561"/>
                  </a:lnTo>
                  <a:lnTo>
                    <a:pt x="1078" y="3425"/>
                  </a:lnTo>
                  <a:lnTo>
                    <a:pt x="1356" y="3785"/>
                  </a:lnTo>
                  <a:lnTo>
                    <a:pt x="1434" y="3816"/>
                  </a:lnTo>
                  <a:lnTo>
                    <a:pt x="1526" y="3892"/>
                  </a:lnTo>
                  <a:lnTo>
                    <a:pt x="1895" y="4012"/>
                  </a:lnTo>
                  <a:lnTo>
                    <a:pt x="1587" y="3936"/>
                  </a:lnTo>
                  <a:lnTo>
                    <a:pt x="1325" y="3816"/>
                  </a:lnTo>
                  <a:lnTo>
                    <a:pt x="1171" y="3636"/>
                  </a:lnTo>
                  <a:lnTo>
                    <a:pt x="1063" y="3515"/>
                  </a:lnTo>
                  <a:lnTo>
                    <a:pt x="970" y="3335"/>
                  </a:lnTo>
                  <a:lnTo>
                    <a:pt x="970" y="3170"/>
                  </a:lnTo>
                  <a:lnTo>
                    <a:pt x="986" y="3020"/>
                  </a:lnTo>
                  <a:lnTo>
                    <a:pt x="925" y="2884"/>
                  </a:lnTo>
                  <a:lnTo>
                    <a:pt x="955" y="2629"/>
                  </a:lnTo>
                  <a:lnTo>
                    <a:pt x="878" y="2734"/>
                  </a:lnTo>
                  <a:lnTo>
                    <a:pt x="894" y="2374"/>
                  </a:lnTo>
                  <a:lnTo>
                    <a:pt x="817" y="2463"/>
                  </a:lnTo>
                  <a:lnTo>
                    <a:pt x="878" y="2118"/>
                  </a:lnTo>
                  <a:lnTo>
                    <a:pt x="771" y="2449"/>
                  </a:lnTo>
                  <a:lnTo>
                    <a:pt x="739" y="2208"/>
                  </a:lnTo>
                  <a:lnTo>
                    <a:pt x="708" y="2749"/>
                  </a:lnTo>
                  <a:lnTo>
                    <a:pt x="663" y="2403"/>
                  </a:lnTo>
                  <a:lnTo>
                    <a:pt x="663" y="2283"/>
                  </a:lnTo>
                  <a:lnTo>
                    <a:pt x="631" y="2299"/>
                  </a:lnTo>
                  <a:lnTo>
                    <a:pt x="631" y="2569"/>
                  </a:lnTo>
                  <a:lnTo>
                    <a:pt x="678" y="2854"/>
                  </a:lnTo>
                  <a:lnTo>
                    <a:pt x="771" y="3155"/>
                  </a:lnTo>
                  <a:lnTo>
                    <a:pt x="894" y="3335"/>
                  </a:lnTo>
                  <a:lnTo>
                    <a:pt x="955" y="3441"/>
                  </a:lnTo>
                  <a:lnTo>
                    <a:pt x="801" y="3290"/>
                  </a:lnTo>
                  <a:lnTo>
                    <a:pt x="694" y="3065"/>
                  </a:lnTo>
                  <a:lnTo>
                    <a:pt x="616" y="2749"/>
                  </a:lnTo>
                  <a:lnTo>
                    <a:pt x="601" y="2463"/>
                  </a:lnTo>
                  <a:lnTo>
                    <a:pt x="616" y="2299"/>
                  </a:lnTo>
                  <a:lnTo>
                    <a:pt x="694" y="2103"/>
                  </a:lnTo>
                  <a:lnTo>
                    <a:pt x="862" y="1832"/>
                  </a:lnTo>
                  <a:lnTo>
                    <a:pt x="955" y="1607"/>
                  </a:lnTo>
                  <a:lnTo>
                    <a:pt x="785" y="1802"/>
                  </a:lnTo>
                  <a:lnTo>
                    <a:pt x="785" y="1757"/>
                  </a:lnTo>
                  <a:lnTo>
                    <a:pt x="1033" y="1411"/>
                  </a:lnTo>
                  <a:lnTo>
                    <a:pt x="925" y="1487"/>
                  </a:lnTo>
                  <a:lnTo>
                    <a:pt x="909" y="1442"/>
                  </a:lnTo>
                  <a:lnTo>
                    <a:pt x="1187" y="1126"/>
                  </a:lnTo>
                  <a:lnTo>
                    <a:pt x="1171" y="1096"/>
                  </a:lnTo>
                  <a:lnTo>
                    <a:pt x="955" y="1291"/>
                  </a:lnTo>
                  <a:lnTo>
                    <a:pt x="1140" y="1036"/>
                  </a:lnTo>
                  <a:lnTo>
                    <a:pt x="1140" y="1021"/>
                  </a:lnTo>
                  <a:lnTo>
                    <a:pt x="862" y="1307"/>
                  </a:lnTo>
                  <a:lnTo>
                    <a:pt x="986" y="1096"/>
                  </a:lnTo>
                  <a:lnTo>
                    <a:pt x="862" y="1187"/>
                  </a:lnTo>
                  <a:lnTo>
                    <a:pt x="755" y="1442"/>
                  </a:lnTo>
                  <a:lnTo>
                    <a:pt x="694" y="1518"/>
                  </a:lnTo>
                  <a:lnTo>
                    <a:pt x="724" y="1367"/>
                  </a:lnTo>
                  <a:lnTo>
                    <a:pt x="785" y="1232"/>
                  </a:lnTo>
                  <a:lnTo>
                    <a:pt x="663" y="1367"/>
                  </a:lnTo>
                  <a:lnTo>
                    <a:pt x="585" y="1607"/>
                  </a:lnTo>
                  <a:lnTo>
                    <a:pt x="555" y="1832"/>
                  </a:lnTo>
                  <a:lnTo>
                    <a:pt x="555" y="2163"/>
                  </a:lnTo>
                  <a:lnTo>
                    <a:pt x="570" y="2314"/>
                  </a:lnTo>
                  <a:lnTo>
                    <a:pt x="493" y="2192"/>
                  </a:lnTo>
                  <a:lnTo>
                    <a:pt x="509" y="1832"/>
                  </a:lnTo>
                  <a:lnTo>
                    <a:pt x="555" y="1487"/>
                  </a:lnTo>
                  <a:lnTo>
                    <a:pt x="631" y="1276"/>
                  </a:lnTo>
                  <a:lnTo>
                    <a:pt x="817" y="1171"/>
                  </a:lnTo>
                  <a:lnTo>
                    <a:pt x="878" y="1126"/>
                  </a:lnTo>
                  <a:lnTo>
                    <a:pt x="894" y="961"/>
                  </a:lnTo>
                  <a:lnTo>
                    <a:pt x="1187" y="676"/>
                  </a:lnTo>
                  <a:lnTo>
                    <a:pt x="925" y="871"/>
                  </a:lnTo>
                  <a:lnTo>
                    <a:pt x="1294" y="495"/>
                  </a:lnTo>
                  <a:lnTo>
                    <a:pt x="1264" y="450"/>
                  </a:lnTo>
                  <a:lnTo>
                    <a:pt x="1048" y="645"/>
                  </a:lnTo>
                  <a:lnTo>
                    <a:pt x="1372" y="239"/>
                  </a:lnTo>
                  <a:lnTo>
                    <a:pt x="1094" y="479"/>
                  </a:lnTo>
                  <a:lnTo>
                    <a:pt x="1094" y="405"/>
                  </a:lnTo>
                  <a:lnTo>
                    <a:pt x="1372" y="74"/>
                  </a:lnTo>
                  <a:lnTo>
                    <a:pt x="1372" y="60"/>
                  </a:lnTo>
                  <a:lnTo>
                    <a:pt x="1094" y="330"/>
                  </a:lnTo>
                  <a:lnTo>
                    <a:pt x="1094" y="300"/>
                  </a:lnTo>
                  <a:lnTo>
                    <a:pt x="1294" y="45"/>
                  </a:lnTo>
                  <a:lnTo>
                    <a:pt x="1248" y="29"/>
                  </a:lnTo>
                  <a:lnTo>
                    <a:pt x="970" y="345"/>
                  </a:lnTo>
                  <a:lnTo>
                    <a:pt x="1140" y="15"/>
                  </a:lnTo>
                  <a:lnTo>
                    <a:pt x="1110" y="0"/>
                  </a:lnTo>
                  <a:lnTo>
                    <a:pt x="785" y="525"/>
                  </a:lnTo>
                  <a:lnTo>
                    <a:pt x="739" y="510"/>
                  </a:lnTo>
                  <a:lnTo>
                    <a:pt x="925" y="210"/>
                  </a:lnTo>
                  <a:lnTo>
                    <a:pt x="909" y="180"/>
                  </a:lnTo>
                  <a:lnTo>
                    <a:pt x="755" y="405"/>
                  </a:lnTo>
                  <a:lnTo>
                    <a:pt x="678" y="570"/>
                  </a:lnTo>
                  <a:lnTo>
                    <a:pt x="647" y="750"/>
                  </a:lnTo>
                  <a:lnTo>
                    <a:pt x="585" y="885"/>
                  </a:lnTo>
                  <a:lnTo>
                    <a:pt x="539" y="976"/>
                  </a:lnTo>
                  <a:lnTo>
                    <a:pt x="539" y="1171"/>
                  </a:lnTo>
                  <a:lnTo>
                    <a:pt x="539" y="1336"/>
                  </a:lnTo>
                  <a:lnTo>
                    <a:pt x="477" y="1531"/>
                  </a:lnTo>
                  <a:lnTo>
                    <a:pt x="446" y="1877"/>
                  </a:lnTo>
                  <a:lnTo>
                    <a:pt x="446" y="2163"/>
                  </a:lnTo>
                  <a:lnTo>
                    <a:pt x="353" y="1997"/>
                  </a:lnTo>
                  <a:lnTo>
                    <a:pt x="401" y="1848"/>
                  </a:lnTo>
                  <a:lnTo>
                    <a:pt x="432" y="1622"/>
                  </a:lnTo>
                  <a:lnTo>
                    <a:pt x="462" y="1352"/>
                  </a:lnTo>
                  <a:lnTo>
                    <a:pt x="462" y="1187"/>
                  </a:lnTo>
                  <a:lnTo>
                    <a:pt x="401" y="947"/>
                  </a:lnTo>
                  <a:lnTo>
                    <a:pt x="401" y="1336"/>
                  </a:lnTo>
                  <a:lnTo>
                    <a:pt x="339" y="841"/>
                  </a:lnTo>
                  <a:lnTo>
                    <a:pt x="323" y="1112"/>
                  </a:lnTo>
                  <a:lnTo>
                    <a:pt x="262" y="841"/>
                  </a:lnTo>
                  <a:lnTo>
                    <a:pt x="262" y="1126"/>
                  </a:lnTo>
                  <a:lnTo>
                    <a:pt x="215" y="916"/>
                  </a:lnTo>
                  <a:lnTo>
                    <a:pt x="215" y="1291"/>
                  </a:lnTo>
                  <a:lnTo>
                    <a:pt x="123" y="1112"/>
                  </a:lnTo>
                  <a:lnTo>
                    <a:pt x="231" y="1607"/>
                  </a:lnTo>
                  <a:lnTo>
                    <a:pt x="138" y="1291"/>
                  </a:lnTo>
                  <a:lnTo>
                    <a:pt x="107" y="1322"/>
                  </a:lnTo>
                  <a:lnTo>
                    <a:pt x="215" y="1817"/>
                  </a:lnTo>
                  <a:lnTo>
                    <a:pt x="292" y="1983"/>
                  </a:lnTo>
                  <a:lnTo>
                    <a:pt x="401" y="2238"/>
                  </a:lnTo>
                  <a:lnTo>
                    <a:pt x="446" y="2343"/>
                  </a:lnTo>
                  <a:lnTo>
                    <a:pt x="509" y="2494"/>
                  </a:lnTo>
                  <a:lnTo>
                    <a:pt x="570" y="2869"/>
                  </a:lnTo>
                  <a:lnTo>
                    <a:pt x="616" y="3080"/>
                  </a:lnTo>
                  <a:lnTo>
                    <a:pt x="539" y="2960"/>
                  </a:lnTo>
                  <a:lnTo>
                    <a:pt x="539" y="2764"/>
                  </a:lnTo>
                  <a:lnTo>
                    <a:pt x="385" y="2343"/>
                  </a:lnTo>
                  <a:lnTo>
                    <a:pt x="385" y="2539"/>
                  </a:lnTo>
                  <a:lnTo>
                    <a:pt x="262" y="2192"/>
                  </a:lnTo>
                  <a:lnTo>
                    <a:pt x="77" y="1952"/>
                  </a:lnTo>
                  <a:lnTo>
                    <a:pt x="231" y="2299"/>
                  </a:lnTo>
                  <a:lnTo>
                    <a:pt x="0" y="2072"/>
                  </a:lnTo>
                  <a:lnTo>
                    <a:pt x="154" y="2299"/>
                  </a:lnTo>
                  <a:lnTo>
                    <a:pt x="15" y="2223"/>
                  </a:lnTo>
                  <a:lnTo>
                    <a:pt x="184" y="2494"/>
                  </a:lnTo>
                  <a:lnTo>
                    <a:pt x="62" y="2374"/>
                  </a:lnTo>
                  <a:lnTo>
                    <a:pt x="107" y="2509"/>
                  </a:lnTo>
                  <a:lnTo>
                    <a:pt x="215" y="2659"/>
                  </a:lnTo>
                  <a:lnTo>
                    <a:pt x="277" y="2764"/>
                  </a:lnTo>
                  <a:lnTo>
                    <a:pt x="77" y="2584"/>
                  </a:lnTo>
                  <a:lnTo>
                    <a:pt x="184" y="2780"/>
                  </a:lnTo>
                  <a:lnTo>
                    <a:pt x="462" y="3065"/>
                  </a:lnTo>
                  <a:lnTo>
                    <a:pt x="647" y="3200"/>
                  </a:lnTo>
                  <a:lnTo>
                    <a:pt x="755" y="3290"/>
                  </a:lnTo>
                  <a:lnTo>
                    <a:pt x="616" y="3231"/>
                  </a:lnTo>
                  <a:lnTo>
                    <a:pt x="847" y="3470"/>
                  </a:lnTo>
                  <a:lnTo>
                    <a:pt x="353" y="3139"/>
                  </a:lnTo>
                  <a:lnTo>
                    <a:pt x="601" y="3395"/>
                  </a:lnTo>
                  <a:lnTo>
                    <a:pt x="246" y="3184"/>
                  </a:lnTo>
                  <a:lnTo>
                    <a:pt x="446" y="3410"/>
                  </a:lnTo>
                  <a:lnTo>
                    <a:pt x="262" y="3335"/>
                  </a:lnTo>
                  <a:lnTo>
                    <a:pt x="477" y="3501"/>
                  </a:lnTo>
                  <a:lnTo>
                    <a:pt x="647" y="3606"/>
                  </a:lnTo>
                  <a:lnTo>
                    <a:pt x="339" y="3470"/>
                  </a:lnTo>
                  <a:lnTo>
                    <a:pt x="369" y="3545"/>
                  </a:lnTo>
                  <a:lnTo>
                    <a:pt x="785" y="3726"/>
                  </a:lnTo>
                  <a:lnTo>
                    <a:pt x="1033" y="3772"/>
                  </a:lnTo>
                  <a:lnTo>
                    <a:pt x="1264" y="3846"/>
                  </a:lnTo>
                  <a:lnTo>
                    <a:pt x="1356" y="3921"/>
                  </a:lnTo>
                  <a:lnTo>
                    <a:pt x="1264" y="3905"/>
                  </a:lnTo>
                  <a:lnTo>
                    <a:pt x="1063" y="3816"/>
                  </a:lnTo>
                  <a:lnTo>
                    <a:pt x="724" y="3756"/>
                  </a:lnTo>
                  <a:lnTo>
                    <a:pt x="663" y="3785"/>
                  </a:lnTo>
                  <a:lnTo>
                    <a:pt x="1033" y="3876"/>
                  </a:lnTo>
                  <a:lnTo>
                    <a:pt x="493" y="3846"/>
                  </a:lnTo>
                  <a:lnTo>
                    <a:pt x="785" y="3905"/>
                  </a:lnTo>
                  <a:lnTo>
                    <a:pt x="369" y="3921"/>
                  </a:lnTo>
                  <a:lnTo>
                    <a:pt x="678" y="3967"/>
                  </a:lnTo>
                  <a:lnTo>
                    <a:pt x="416" y="4027"/>
                  </a:lnTo>
                  <a:lnTo>
                    <a:pt x="801" y="4027"/>
                  </a:lnTo>
                  <a:lnTo>
                    <a:pt x="631" y="4102"/>
                  </a:lnTo>
                  <a:lnTo>
                    <a:pt x="1017" y="4056"/>
                  </a:lnTo>
                  <a:lnTo>
                    <a:pt x="862" y="4132"/>
                  </a:lnTo>
                  <a:lnTo>
                    <a:pt x="1449" y="4102"/>
                  </a:lnTo>
                  <a:lnTo>
                    <a:pt x="941" y="4298"/>
                  </a:lnTo>
                  <a:lnTo>
                    <a:pt x="785" y="4402"/>
                  </a:lnTo>
                  <a:lnTo>
                    <a:pt x="1603" y="4236"/>
                  </a:lnTo>
                  <a:lnTo>
                    <a:pt x="1310" y="4402"/>
                  </a:lnTo>
                  <a:lnTo>
                    <a:pt x="1156" y="4613"/>
                  </a:lnTo>
                  <a:lnTo>
                    <a:pt x="1110" y="4777"/>
                  </a:lnTo>
                  <a:lnTo>
                    <a:pt x="1341" y="4553"/>
                  </a:lnTo>
                  <a:lnTo>
                    <a:pt x="1633" y="4357"/>
                  </a:lnTo>
                  <a:lnTo>
                    <a:pt x="1788" y="4267"/>
                  </a:lnTo>
                  <a:lnTo>
                    <a:pt x="1895" y="4252"/>
                  </a:lnTo>
                  <a:lnTo>
                    <a:pt x="1741" y="4418"/>
                  </a:lnTo>
                  <a:lnTo>
                    <a:pt x="1942" y="4387"/>
                  </a:lnTo>
                  <a:lnTo>
                    <a:pt x="2035" y="4298"/>
                  </a:lnTo>
                  <a:lnTo>
                    <a:pt x="2311" y="4219"/>
                  </a:lnTo>
                  <a:lnTo>
                    <a:pt x="2296" y="4235"/>
                  </a:lnTo>
                  <a:lnTo>
                    <a:pt x="2265" y="3995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1" name="Freeform 113"/>
            <p:cNvSpPr>
              <a:spLocks noChangeAspect="1"/>
            </p:cNvSpPr>
            <p:nvPr/>
          </p:nvSpPr>
          <p:spPr bwMode="auto">
            <a:xfrm>
              <a:off x="363" y="3209"/>
              <a:ext cx="986" cy="267"/>
            </a:xfrm>
            <a:custGeom>
              <a:avLst/>
              <a:gdLst/>
              <a:ahLst/>
              <a:cxnLst>
                <a:cxn ang="0">
                  <a:pos x="3464" y="782"/>
                </a:cxn>
                <a:cxn ang="0">
                  <a:pos x="551" y="762"/>
                </a:cxn>
                <a:cxn ang="0">
                  <a:pos x="377" y="702"/>
                </a:cxn>
                <a:cxn ang="0">
                  <a:pos x="265" y="610"/>
                </a:cxn>
                <a:cxn ang="0">
                  <a:pos x="224" y="538"/>
                </a:cxn>
                <a:cxn ang="0">
                  <a:pos x="193" y="468"/>
                </a:cxn>
                <a:cxn ang="0">
                  <a:pos x="183" y="356"/>
                </a:cxn>
                <a:cxn ang="0">
                  <a:pos x="224" y="274"/>
                </a:cxn>
                <a:cxn ang="0">
                  <a:pos x="265" y="305"/>
                </a:cxn>
                <a:cxn ang="0">
                  <a:pos x="396" y="346"/>
                </a:cxn>
                <a:cxn ang="0">
                  <a:pos x="498" y="315"/>
                </a:cxn>
                <a:cxn ang="0">
                  <a:pos x="551" y="223"/>
                </a:cxn>
                <a:cxn ang="0">
                  <a:pos x="520" y="102"/>
                </a:cxn>
                <a:cxn ang="0">
                  <a:pos x="478" y="51"/>
                </a:cxn>
                <a:cxn ang="0">
                  <a:pos x="418" y="20"/>
                </a:cxn>
                <a:cxn ang="0">
                  <a:pos x="346" y="0"/>
                </a:cxn>
                <a:cxn ang="0">
                  <a:pos x="244" y="20"/>
                </a:cxn>
                <a:cxn ang="0">
                  <a:pos x="173" y="61"/>
                </a:cxn>
                <a:cxn ang="0">
                  <a:pos x="81" y="193"/>
                </a:cxn>
                <a:cxn ang="0">
                  <a:pos x="20" y="244"/>
                </a:cxn>
                <a:cxn ang="0">
                  <a:pos x="0" y="356"/>
                </a:cxn>
                <a:cxn ang="0">
                  <a:pos x="0" y="487"/>
                </a:cxn>
                <a:cxn ang="0">
                  <a:pos x="102" y="651"/>
                </a:cxn>
                <a:cxn ang="0">
                  <a:pos x="224" y="772"/>
                </a:cxn>
                <a:cxn ang="0">
                  <a:pos x="326" y="833"/>
                </a:cxn>
                <a:cxn ang="0">
                  <a:pos x="428" y="874"/>
                </a:cxn>
                <a:cxn ang="0">
                  <a:pos x="520" y="894"/>
                </a:cxn>
                <a:cxn ang="0">
                  <a:pos x="3464" y="894"/>
                </a:cxn>
                <a:cxn ang="0">
                  <a:pos x="3464" y="925"/>
                </a:cxn>
                <a:cxn ang="0">
                  <a:pos x="3464" y="782"/>
                </a:cxn>
              </a:cxnLst>
              <a:rect l="0" t="0" r="r" b="b"/>
              <a:pathLst>
                <a:path w="3464" h="925">
                  <a:moveTo>
                    <a:pt x="3464" y="782"/>
                  </a:moveTo>
                  <a:lnTo>
                    <a:pt x="551" y="762"/>
                  </a:lnTo>
                  <a:lnTo>
                    <a:pt x="377" y="702"/>
                  </a:lnTo>
                  <a:lnTo>
                    <a:pt x="265" y="610"/>
                  </a:lnTo>
                  <a:lnTo>
                    <a:pt x="224" y="538"/>
                  </a:lnTo>
                  <a:lnTo>
                    <a:pt x="193" y="468"/>
                  </a:lnTo>
                  <a:lnTo>
                    <a:pt x="183" y="356"/>
                  </a:lnTo>
                  <a:lnTo>
                    <a:pt x="224" y="274"/>
                  </a:lnTo>
                  <a:lnTo>
                    <a:pt x="265" y="305"/>
                  </a:lnTo>
                  <a:lnTo>
                    <a:pt x="396" y="346"/>
                  </a:lnTo>
                  <a:lnTo>
                    <a:pt x="498" y="315"/>
                  </a:lnTo>
                  <a:lnTo>
                    <a:pt x="551" y="223"/>
                  </a:lnTo>
                  <a:lnTo>
                    <a:pt x="520" y="102"/>
                  </a:lnTo>
                  <a:lnTo>
                    <a:pt x="478" y="51"/>
                  </a:lnTo>
                  <a:lnTo>
                    <a:pt x="418" y="20"/>
                  </a:lnTo>
                  <a:lnTo>
                    <a:pt x="346" y="0"/>
                  </a:lnTo>
                  <a:lnTo>
                    <a:pt x="244" y="20"/>
                  </a:lnTo>
                  <a:lnTo>
                    <a:pt x="173" y="61"/>
                  </a:lnTo>
                  <a:lnTo>
                    <a:pt x="81" y="193"/>
                  </a:lnTo>
                  <a:lnTo>
                    <a:pt x="20" y="244"/>
                  </a:lnTo>
                  <a:lnTo>
                    <a:pt x="0" y="356"/>
                  </a:lnTo>
                  <a:lnTo>
                    <a:pt x="0" y="487"/>
                  </a:lnTo>
                  <a:lnTo>
                    <a:pt x="102" y="651"/>
                  </a:lnTo>
                  <a:lnTo>
                    <a:pt x="224" y="772"/>
                  </a:lnTo>
                  <a:lnTo>
                    <a:pt x="326" y="833"/>
                  </a:lnTo>
                  <a:lnTo>
                    <a:pt x="428" y="874"/>
                  </a:lnTo>
                  <a:lnTo>
                    <a:pt x="520" y="894"/>
                  </a:lnTo>
                  <a:lnTo>
                    <a:pt x="3464" y="894"/>
                  </a:lnTo>
                  <a:lnTo>
                    <a:pt x="3464" y="925"/>
                  </a:lnTo>
                  <a:lnTo>
                    <a:pt x="3464" y="782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2" name="Freeform 114"/>
            <p:cNvSpPr>
              <a:spLocks noChangeAspect="1"/>
            </p:cNvSpPr>
            <p:nvPr/>
          </p:nvSpPr>
          <p:spPr bwMode="auto">
            <a:xfrm>
              <a:off x="393" y="3026"/>
              <a:ext cx="195" cy="180"/>
            </a:xfrm>
            <a:custGeom>
              <a:avLst/>
              <a:gdLst/>
              <a:ahLst/>
              <a:cxnLst>
                <a:cxn ang="0">
                  <a:pos x="0" y="620"/>
                </a:cxn>
                <a:cxn ang="0">
                  <a:pos x="40" y="570"/>
                </a:cxn>
                <a:cxn ang="0">
                  <a:pos x="71" y="529"/>
                </a:cxn>
                <a:cxn ang="0">
                  <a:pos x="112" y="468"/>
                </a:cxn>
                <a:cxn ang="0">
                  <a:pos x="122" y="417"/>
                </a:cxn>
                <a:cxn ang="0">
                  <a:pos x="122" y="366"/>
                </a:cxn>
                <a:cxn ang="0">
                  <a:pos x="91" y="305"/>
                </a:cxn>
                <a:cxn ang="0">
                  <a:pos x="61" y="254"/>
                </a:cxn>
                <a:cxn ang="0">
                  <a:pos x="40" y="214"/>
                </a:cxn>
                <a:cxn ang="0">
                  <a:pos x="61" y="194"/>
                </a:cxn>
                <a:cxn ang="0">
                  <a:pos x="112" y="163"/>
                </a:cxn>
                <a:cxn ang="0">
                  <a:pos x="143" y="163"/>
                </a:cxn>
                <a:cxn ang="0">
                  <a:pos x="204" y="163"/>
                </a:cxn>
                <a:cxn ang="0">
                  <a:pos x="245" y="194"/>
                </a:cxn>
                <a:cxn ang="0">
                  <a:pos x="275" y="194"/>
                </a:cxn>
                <a:cxn ang="0">
                  <a:pos x="296" y="184"/>
                </a:cxn>
                <a:cxn ang="0">
                  <a:pos x="296" y="153"/>
                </a:cxn>
                <a:cxn ang="0">
                  <a:pos x="325" y="122"/>
                </a:cxn>
                <a:cxn ang="0">
                  <a:pos x="347" y="82"/>
                </a:cxn>
                <a:cxn ang="0">
                  <a:pos x="407" y="71"/>
                </a:cxn>
                <a:cxn ang="0">
                  <a:pos x="488" y="71"/>
                </a:cxn>
                <a:cxn ang="0">
                  <a:pos x="529" y="61"/>
                </a:cxn>
                <a:cxn ang="0">
                  <a:pos x="601" y="20"/>
                </a:cxn>
                <a:cxn ang="0">
                  <a:pos x="631" y="0"/>
                </a:cxn>
                <a:cxn ang="0">
                  <a:pos x="662" y="0"/>
                </a:cxn>
                <a:cxn ang="0">
                  <a:pos x="682" y="41"/>
                </a:cxn>
                <a:cxn ang="0">
                  <a:pos x="652" y="82"/>
                </a:cxn>
                <a:cxn ang="0">
                  <a:pos x="611" y="122"/>
                </a:cxn>
                <a:cxn ang="0">
                  <a:pos x="580" y="153"/>
                </a:cxn>
                <a:cxn ang="0">
                  <a:pos x="560" y="204"/>
                </a:cxn>
                <a:cxn ang="0">
                  <a:pos x="519" y="274"/>
                </a:cxn>
                <a:cxn ang="0">
                  <a:pos x="478" y="305"/>
                </a:cxn>
                <a:cxn ang="0">
                  <a:pos x="417" y="346"/>
                </a:cxn>
                <a:cxn ang="0">
                  <a:pos x="478" y="407"/>
                </a:cxn>
                <a:cxn ang="0">
                  <a:pos x="499" y="458"/>
                </a:cxn>
                <a:cxn ang="0">
                  <a:pos x="499" y="529"/>
                </a:cxn>
                <a:cxn ang="0">
                  <a:pos x="449" y="600"/>
                </a:cxn>
                <a:cxn ang="0">
                  <a:pos x="386" y="560"/>
                </a:cxn>
                <a:cxn ang="0">
                  <a:pos x="347" y="529"/>
                </a:cxn>
                <a:cxn ang="0">
                  <a:pos x="285" y="518"/>
                </a:cxn>
                <a:cxn ang="0">
                  <a:pos x="223" y="529"/>
                </a:cxn>
                <a:cxn ang="0">
                  <a:pos x="223" y="529"/>
                </a:cxn>
                <a:cxn ang="0">
                  <a:pos x="0" y="620"/>
                </a:cxn>
              </a:cxnLst>
              <a:rect l="0" t="0" r="r" b="b"/>
              <a:pathLst>
                <a:path w="682" h="620">
                  <a:moveTo>
                    <a:pt x="0" y="620"/>
                  </a:moveTo>
                  <a:lnTo>
                    <a:pt x="40" y="570"/>
                  </a:lnTo>
                  <a:lnTo>
                    <a:pt x="71" y="529"/>
                  </a:lnTo>
                  <a:lnTo>
                    <a:pt x="112" y="468"/>
                  </a:lnTo>
                  <a:lnTo>
                    <a:pt x="122" y="417"/>
                  </a:lnTo>
                  <a:lnTo>
                    <a:pt x="122" y="366"/>
                  </a:lnTo>
                  <a:lnTo>
                    <a:pt x="91" y="305"/>
                  </a:lnTo>
                  <a:lnTo>
                    <a:pt x="61" y="254"/>
                  </a:lnTo>
                  <a:lnTo>
                    <a:pt x="40" y="214"/>
                  </a:lnTo>
                  <a:lnTo>
                    <a:pt x="61" y="194"/>
                  </a:lnTo>
                  <a:lnTo>
                    <a:pt x="112" y="163"/>
                  </a:lnTo>
                  <a:lnTo>
                    <a:pt x="143" y="163"/>
                  </a:lnTo>
                  <a:lnTo>
                    <a:pt x="204" y="163"/>
                  </a:lnTo>
                  <a:lnTo>
                    <a:pt x="245" y="194"/>
                  </a:lnTo>
                  <a:lnTo>
                    <a:pt x="275" y="194"/>
                  </a:lnTo>
                  <a:lnTo>
                    <a:pt x="296" y="184"/>
                  </a:lnTo>
                  <a:lnTo>
                    <a:pt x="296" y="153"/>
                  </a:lnTo>
                  <a:lnTo>
                    <a:pt x="325" y="122"/>
                  </a:lnTo>
                  <a:lnTo>
                    <a:pt x="347" y="82"/>
                  </a:lnTo>
                  <a:lnTo>
                    <a:pt x="407" y="71"/>
                  </a:lnTo>
                  <a:lnTo>
                    <a:pt x="488" y="71"/>
                  </a:lnTo>
                  <a:lnTo>
                    <a:pt x="529" y="61"/>
                  </a:lnTo>
                  <a:lnTo>
                    <a:pt x="601" y="20"/>
                  </a:lnTo>
                  <a:lnTo>
                    <a:pt x="631" y="0"/>
                  </a:lnTo>
                  <a:lnTo>
                    <a:pt x="662" y="0"/>
                  </a:lnTo>
                  <a:lnTo>
                    <a:pt x="682" y="41"/>
                  </a:lnTo>
                  <a:lnTo>
                    <a:pt x="652" y="82"/>
                  </a:lnTo>
                  <a:lnTo>
                    <a:pt x="611" y="122"/>
                  </a:lnTo>
                  <a:lnTo>
                    <a:pt x="580" y="153"/>
                  </a:lnTo>
                  <a:lnTo>
                    <a:pt x="560" y="204"/>
                  </a:lnTo>
                  <a:lnTo>
                    <a:pt x="519" y="274"/>
                  </a:lnTo>
                  <a:lnTo>
                    <a:pt x="478" y="305"/>
                  </a:lnTo>
                  <a:lnTo>
                    <a:pt x="417" y="346"/>
                  </a:lnTo>
                  <a:lnTo>
                    <a:pt x="478" y="407"/>
                  </a:lnTo>
                  <a:lnTo>
                    <a:pt x="499" y="458"/>
                  </a:lnTo>
                  <a:lnTo>
                    <a:pt x="499" y="529"/>
                  </a:lnTo>
                  <a:lnTo>
                    <a:pt x="449" y="600"/>
                  </a:lnTo>
                  <a:lnTo>
                    <a:pt x="386" y="560"/>
                  </a:lnTo>
                  <a:lnTo>
                    <a:pt x="347" y="529"/>
                  </a:lnTo>
                  <a:lnTo>
                    <a:pt x="285" y="518"/>
                  </a:lnTo>
                  <a:lnTo>
                    <a:pt x="223" y="529"/>
                  </a:lnTo>
                  <a:lnTo>
                    <a:pt x="223" y="529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3" name="Group 115"/>
            <p:cNvGrpSpPr>
              <a:grpSpLocks noChangeAspect="1"/>
            </p:cNvGrpSpPr>
            <p:nvPr/>
          </p:nvGrpSpPr>
          <p:grpSpPr bwMode="auto">
            <a:xfrm>
              <a:off x="132" y="3222"/>
              <a:ext cx="252" cy="263"/>
              <a:chOff x="136" y="3496"/>
              <a:chExt cx="279" cy="290"/>
            </a:xfrm>
          </p:grpSpPr>
          <p:sp>
            <p:nvSpPr>
              <p:cNvPr id="188" name="Freeform 116"/>
              <p:cNvSpPr>
                <a:spLocks noChangeAspect="1"/>
              </p:cNvSpPr>
              <p:nvPr/>
            </p:nvSpPr>
            <p:spPr bwMode="auto">
              <a:xfrm>
                <a:off x="142" y="3626"/>
                <a:ext cx="141" cy="148"/>
              </a:xfrm>
              <a:custGeom>
                <a:avLst/>
                <a:gdLst/>
                <a:ahLst/>
                <a:cxnLst>
                  <a:cxn ang="0">
                    <a:pos x="449" y="9"/>
                  </a:cxn>
                  <a:cxn ang="0">
                    <a:pos x="357" y="111"/>
                  </a:cxn>
                  <a:cxn ang="0">
                    <a:pos x="296" y="193"/>
                  </a:cxn>
                  <a:cxn ang="0">
                    <a:pos x="235" y="305"/>
                  </a:cxn>
                  <a:cxn ang="0">
                    <a:pos x="194" y="376"/>
                  </a:cxn>
                  <a:cxn ang="0">
                    <a:pos x="173" y="447"/>
                  </a:cxn>
                  <a:cxn ang="0">
                    <a:pos x="163" y="467"/>
                  </a:cxn>
                  <a:cxn ang="0">
                    <a:pos x="0" y="467"/>
                  </a:cxn>
                  <a:cxn ang="0">
                    <a:pos x="0" y="406"/>
                  </a:cxn>
                  <a:cxn ang="0">
                    <a:pos x="0" y="356"/>
                  </a:cxn>
                  <a:cxn ang="0">
                    <a:pos x="0" y="305"/>
                  </a:cxn>
                  <a:cxn ang="0">
                    <a:pos x="32" y="265"/>
                  </a:cxn>
                  <a:cxn ang="0">
                    <a:pos x="92" y="234"/>
                  </a:cxn>
                  <a:cxn ang="0">
                    <a:pos x="194" y="183"/>
                  </a:cxn>
                  <a:cxn ang="0">
                    <a:pos x="275" y="132"/>
                  </a:cxn>
                  <a:cxn ang="0">
                    <a:pos x="347" y="62"/>
                  </a:cxn>
                  <a:cxn ang="0">
                    <a:pos x="439" y="0"/>
                  </a:cxn>
                  <a:cxn ang="0">
                    <a:pos x="439" y="0"/>
                  </a:cxn>
                  <a:cxn ang="0">
                    <a:pos x="449" y="9"/>
                  </a:cxn>
                </a:cxnLst>
                <a:rect l="0" t="0" r="r" b="b"/>
                <a:pathLst>
                  <a:path w="449" h="467">
                    <a:moveTo>
                      <a:pt x="449" y="9"/>
                    </a:moveTo>
                    <a:lnTo>
                      <a:pt x="357" y="111"/>
                    </a:lnTo>
                    <a:lnTo>
                      <a:pt x="296" y="193"/>
                    </a:lnTo>
                    <a:lnTo>
                      <a:pt x="235" y="305"/>
                    </a:lnTo>
                    <a:lnTo>
                      <a:pt x="194" y="376"/>
                    </a:lnTo>
                    <a:lnTo>
                      <a:pt x="173" y="447"/>
                    </a:lnTo>
                    <a:lnTo>
                      <a:pt x="163" y="467"/>
                    </a:lnTo>
                    <a:lnTo>
                      <a:pt x="0" y="467"/>
                    </a:lnTo>
                    <a:lnTo>
                      <a:pt x="0" y="406"/>
                    </a:lnTo>
                    <a:lnTo>
                      <a:pt x="0" y="356"/>
                    </a:lnTo>
                    <a:lnTo>
                      <a:pt x="0" y="305"/>
                    </a:lnTo>
                    <a:lnTo>
                      <a:pt x="32" y="265"/>
                    </a:lnTo>
                    <a:lnTo>
                      <a:pt x="92" y="234"/>
                    </a:lnTo>
                    <a:lnTo>
                      <a:pt x="194" y="183"/>
                    </a:lnTo>
                    <a:lnTo>
                      <a:pt x="275" y="132"/>
                    </a:lnTo>
                    <a:lnTo>
                      <a:pt x="347" y="62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49" y="9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Freeform 117"/>
              <p:cNvSpPr>
                <a:spLocks noChangeAspect="1"/>
              </p:cNvSpPr>
              <p:nvPr/>
            </p:nvSpPr>
            <p:spPr bwMode="auto">
              <a:xfrm>
                <a:off x="254" y="3638"/>
                <a:ext cx="74" cy="148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31" y="193"/>
                  </a:cxn>
                  <a:cxn ang="0">
                    <a:pos x="0" y="285"/>
                  </a:cxn>
                  <a:cxn ang="0">
                    <a:pos x="0" y="377"/>
                  </a:cxn>
                  <a:cxn ang="0">
                    <a:pos x="41" y="437"/>
                  </a:cxn>
                  <a:cxn ang="0">
                    <a:pos x="111" y="458"/>
                  </a:cxn>
                  <a:cxn ang="0">
                    <a:pos x="172" y="437"/>
                  </a:cxn>
                  <a:cxn ang="0">
                    <a:pos x="213" y="397"/>
                  </a:cxn>
                  <a:cxn ang="0">
                    <a:pos x="235" y="346"/>
                  </a:cxn>
                  <a:cxn ang="0">
                    <a:pos x="163" y="356"/>
                  </a:cxn>
                  <a:cxn ang="0">
                    <a:pos x="101" y="315"/>
                  </a:cxn>
                  <a:cxn ang="0">
                    <a:pos x="82" y="264"/>
                  </a:cxn>
                  <a:cxn ang="0">
                    <a:pos x="111" y="143"/>
                  </a:cxn>
                  <a:cxn ang="0">
                    <a:pos x="91" y="152"/>
                  </a:cxn>
                  <a:cxn ang="0">
                    <a:pos x="153" y="0"/>
                  </a:cxn>
                </a:cxnLst>
                <a:rect l="0" t="0" r="r" b="b"/>
                <a:pathLst>
                  <a:path w="235" h="458">
                    <a:moveTo>
                      <a:pt x="153" y="0"/>
                    </a:moveTo>
                    <a:lnTo>
                      <a:pt x="31" y="193"/>
                    </a:lnTo>
                    <a:lnTo>
                      <a:pt x="0" y="285"/>
                    </a:lnTo>
                    <a:lnTo>
                      <a:pt x="0" y="377"/>
                    </a:lnTo>
                    <a:lnTo>
                      <a:pt x="41" y="437"/>
                    </a:lnTo>
                    <a:lnTo>
                      <a:pt x="111" y="458"/>
                    </a:lnTo>
                    <a:lnTo>
                      <a:pt x="172" y="437"/>
                    </a:lnTo>
                    <a:lnTo>
                      <a:pt x="213" y="397"/>
                    </a:lnTo>
                    <a:lnTo>
                      <a:pt x="235" y="346"/>
                    </a:lnTo>
                    <a:lnTo>
                      <a:pt x="163" y="356"/>
                    </a:lnTo>
                    <a:lnTo>
                      <a:pt x="101" y="315"/>
                    </a:lnTo>
                    <a:lnTo>
                      <a:pt x="82" y="264"/>
                    </a:lnTo>
                    <a:lnTo>
                      <a:pt x="111" y="143"/>
                    </a:lnTo>
                    <a:lnTo>
                      <a:pt x="91" y="152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0" name="Freeform 118"/>
              <p:cNvSpPr>
                <a:spLocks noChangeAspect="1"/>
              </p:cNvSpPr>
              <p:nvPr/>
            </p:nvSpPr>
            <p:spPr bwMode="auto">
              <a:xfrm>
                <a:off x="335" y="3638"/>
                <a:ext cx="80" cy="14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25"/>
                  </a:cxn>
                  <a:cxn ang="0">
                    <a:pos x="31" y="336"/>
                  </a:cxn>
                  <a:cxn ang="0">
                    <a:pos x="102" y="407"/>
                  </a:cxn>
                  <a:cxn ang="0">
                    <a:pos x="163" y="438"/>
                  </a:cxn>
                  <a:cxn ang="0">
                    <a:pos x="245" y="416"/>
                  </a:cxn>
                  <a:cxn ang="0">
                    <a:pos x="255" y="387"/>
                  </a:cxn>
                  <a:cxn ang="0">
                    <a:pos x="255" y="295"/>
                  </a:cxn>
                  <a:cxn ang="0">
                    <a:pos x="153" y="305"/>
                  </a:cxn>
                  <a:cxn ang="0">
                    <a:pos x="112" y="285"/>
                  </a:cxn>
                  <a:cxn ang="0">
                    <a:pos x="51" y="254"/>
                  </a:cxn>
                  <a:cxn ang="0">
                    <a:pos x="41" y="225"/>
                  </a:cxn>
                  <a:cxn ang="0">
                    <a:pos x="21" y="143"/>
                  </a:cxn>
                  <a:cxn ang="0">
                    <a:pos x="21" y="0"/>
                  </a:cxn>
                </a:cxnLst>
                <a:rect l="0" t="0" r="r" b="b"/>
                <a:pathLst>
                  <a:path w="255" h="438">
                    <a:moveTo>
                      <a:pt x="21" y="0"/>
                    </a:moveTo>
                    <a:lnTo>
                      <a:pt x="0" y="225"/>
                    </a:lnTo>
                    <a:lnTo>
                      <a:pt x="31" y="336"/>
                    </a:lnTo>
                    <a:lnTo>
                      <a:pt x="102" y="407"/>
                    </a:lnTo>
                    <a:lnTo>
                      <a:pt x="163" y="438"/>
                    </a:lnTo>
                    <a:lnTo>
                      <a:pt x="245" y="416"/>
                    </a:lnTo>
                    <a:lnTo>
                      <a:pt x="255" y="387"/>
                    </a:lnTo>
                    <a:lnTo>
                      <a:pt x="255" y="295"/>
                    </a:lnTo>
                    <a:lnTo>
                      <a:pt x="153" y="305"/>
                    </a:lnTo>
                    <a:lnTo>
                      <a:pt x="112" y="285"/>
                    </a:lnTo>
                    <a:lnTo>
                      <a:pt x="51" y="254"/>
                    </a:lnTo>
                    <a:lnTo>
                      <a:pt x="41" y="225"/>
                    </a:lnTo>
                    <a:lnTo>
                      <a:pt x="21" y="14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Freeform 119"/>
              <p:cNvSpPr>
                <a:spLocks noChangeAspect="1"/>
              </p:cNvSpPr>
              <p:nvPr/>
            </p:nvSpPr>
            <p:spPr bwMode="auto">
              <a:xfrm>
                <a:off x="286" y="3525"/>
                <a:ext cx="104" cy="97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285"/>
                  </a:cxn>
                  <a:cxn ang="0">
                    <a:pos x="41" y="305"/>
                  </a:cxn>
                  <a:cxn ang="0">
                    <a:pos x="184" y="305"/>
                  </a:cxn>
                  <a:cxn ang="0">
                    <a:pos x="214" y="214"/>
                  </a:cxn>
                  <a:cxn ang="0">
                    <a:pos x="245" y="143"/>
                  </a:cxn>
                  <a:cxn ang="0">
                    <a:pos x="306" y="41"/>
                  </a:cxn>
                  <a:cxn ang="0">
                    <a:pos x="327" y="10"/>
                  </a:cxn>
                  <a:cxn ang="0">
                    <a:pos x="327" y="0"/>
                  </a:cxn>
                  <a:cxn ang="0">
                    <a:pos x="225" y="51"/>
                  </a:cxn>
                  <a:cxn ang="0">
                    <a:pos x="184" y="92"/>
                  </a:cxn>
                  <a:cxn ang="0">
                    <a:pos x="41" y="102"/>
                  </a:cxn>
                  <a:cxn ang="0">
                    <a:pos x="41" y="102"/>
                  </a:cxn>
                  <a:cxn ang="0">
                    <a:pos x="0" y="112"/>
                  </a:cxn>
                </a:cxnLst>
                <a:rect l="0" t="0" r="r" b="b"/>
                <a:pathLst>
                  <a:path w="327" h="305">
                    <a:moveTo>
                      <a:pt x="0" y="112"/>
                    </a:moveTo>
                    <a:lnTo>
                      <a:pt x="0" y="285"/>
                    </a:lnTo>
                    <a:lnTo>
                      <a:pt x="41" y="305"/>
                    </a:lnTo>
                    <a:lnTo>
                      <a:pt x="184" y="305"/>
                    </a:lnTo>
                    <a:lnTo>
                      <a:pt x="214" y="214"/>
                    </a:lnTo>
                    <a:lnTo>
                      <a:pt x="245" y="143"/>
                    </a:lnTo>
                    <a:lnTo>
                      <a:pt x="306" y="41"/>
                    </a:lnTo>
                    <a:lnTo>
                      <a:pt x="327" y="10"/>
                    </a:lnTo>
                    <a:lnTo>
                      <a:pt x="327" y="0"/>
                    </a:lnTo>
                    <a:lnTo>
                      <a:pt x="225" y="51"/>
                    </a:lnTo>
                    <a:lnTo>
                      <a:pt x="184" y="92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2" name="Freeform 120"/>
              <p:cNvSpPr>
                <a:spLocks noChangeAspect="1"/>
              </p:cNvSpPr>
              <p:nvPr/>
            </p:nvSpPr>
            <p:spPr bwMode="auto">
              <a:xfrm>
                <a:off x="136" y="3594"/>
                <a:ext cx="137" cy="6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61" y="20"/>
                  </a:cxn>
                  <a:cxn ang="0">
                    <a:pos x="40" y="40"/>
                  </a:cxn>
                  <a:cxn ang="0">
                    <a:pos x="0" y="61"/>
                  </a:cxn>
                  <a:cxn ang="0">
                    <a:pos x="20" y="112"/>
                  </a:cxn>
                  <a:cxn ang="0">
                    <a:pos x="40" y="163"/>
                  </a:cxn>
                  <a:cxn ang="0">
                    <a:pos x="102" y="193"/>
                  </a:cxn>
                  <a:cxn ang="0">
                    <a:pos x="163" y="193"/>
                  </a:cxn>
                  <a:cxn ang="0">
                    <a:pos x="285" y="142"/>
                  </a:cxn>
                  <a:cxn ang="0">
                    <a:pos x="438" y="30"/>
                  </a:cxn>
                  <a:cxn ang="0">
                    <a:pos x="296" y="103"/>
                  </a:cxn>
                  <a:cxn ang="0">
                    <a:pos x="193" y="122"/>
                  </a:cxn>
                  <a:cxn ang="0">
                    <a:pos x="122" y="91"/>
                  </a:cxn>
                  <a:cxn ang="0">
                    <a:pos x="122" y="50"/>
                  </a:cxn>
                  <a:cxn ang="0">
                    <a:pos x="132" y="50"/>
                  </a:cxn>
                  <a:cxn ang="0">
                    <a:pos x="132" y="0"/>
                  </a:cxn>
                </a:cxnLst>
                <a:rect l="0" t="0" r="r" b="b"/>
                <a:pathLst>
                  <a:path w="438" h="193">
                    <a:moveTo>
                      <a:pt x="132" y="0"/>
                    </a:moveTo>
                    <a:lnTo>
                      <a:pt x="61" y="20"/>
                    </a:lnTo>
                    <a:lnTo>
                      <a:pt x="40" y="40"/>
                    </a:lnTo>
                    <a:lnTo>
                      <a:pt x="0" y="61"/>
                    </a:lnTo>
                    <a:lnTo>
                      <a:pt x="20" y="112"/>
                    </a:lnTo>
                    <a:lnTo>
                      <a:pt x="40" y="163"/>
                    </a:lnTo>
                    <a:lnTo>
                      <a:pt x="102" y="193"/>
                    </a:lnTo>
                    <a:lnTo>
                      <a:pt x="163" y="193"/>
                    </a:lnTo>
                    <a:lnTo>
                      <a:pt x="285" y="142"/>
                    </a:lnTo>
                    <a:lnTo>
                      <a:pt x="438" y="30"/>
                    </a:lnTo>
                    <a:lnTo>
                      <a:pt x="296" y="103"/>
                    </a:lnTo>
                    <a:lnTo>
                      <a:pt x="193" y="122"/>
                    </a:lnTo>
                    <a:lnTo>
                      <a:pt x="122" y="91"/>
                    </a:lnTo>
                    <a:lnTo>
                      <a:pt x="122" y="50"/>
                    </a:lnTo>
                    <a:lnTo>
                      <a:pt x="132" y="5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3" name="Freeform 121"/>
              <p:cNvSpPr>
                <a:spLocks noChangeAspect="1"/>
              </p:cNvSpPr>
              <p:nvPr/>
            </p:nvSpPr>
            <p:spPr bwMode="auto">
              <a:xfrm>
                <a:off x="142" y="3496"/>
                <a:ext cx="131" cy="85"/>
              </a:xfrm>
              <a:custGeom>
                <a:avLst/>
                <a:gdLst/>
                <a:ahLst/>
                <a:cxnLst>
                  <a:cxn ang="0">
                    <a:pos x="418" y="244"/>
                  </a:cxn>
                  <a:cxn ang="0">
                    <a:pos x="347" y="254"/>
                  </a:cxn>
                  <a:cxn ang="0">
                    <a:pos x="255" y="265"/>
                  </a:cxn>
                  <a:cxn ang="0">
                    <a:pos x="143" y="265"/>
                  </a:cxn>
                  <a:cxn ang="0">
                    <a:pos x="51" y="215"/>
                  </a:cxn>
                  <a:cxn ang="0">
                    <a:pos x="10" y="164"/>
                  </a:cxn>
                  <a:cxn ang="0">
                    <a:pos x="0" y="92"/>
                  </a:cxn>
                  <a:cxn ang="0">
                    <a:pos x="10" y="31"/>
                  </a:cxn>
                  <a:cxn ang="0">
                    <a:pos x="61" y="0"/>
                  </a:cxn>
                  <a:cxn ang="0">
                    <a:pos x="133" y="0"/>
                  </a:cxn>
                  <a:cxn ang="0">
                    <a:pos x="133" y="92"/>
                  </a:cxn>
                  <a:cxn ang="0">
                    <a:pos x="143" y="164"/>
                  </a:cxn>
                  <a:cxn ang="0">
                    <a:pos x="184" y="194"/>
                  </a:cxn>
                  <a:cxn ang="0">
                    <a:pos x="235" y="225"/>
                  </a:cxn>
                  <a:cxn ang="0">
                    <a:pos x="295" y="235"/>
                  </a:cxn>
                  <a:cxn ang="0">
                    <a:pos x="295" y="235"/>
                  </a:cxn>
                  <a:cxn ang="0">
                    <a:pos x="418" y="244"/>
                  </a:cxn>
                </a:cxnLst>
                <a:rect l="0" t="0" r="r" b="b"/>
                <a:pathLst>
                  <a:path w="418" h="265">
                    <a:moveTo>
                      <a:pt x="418" y="244"/>
                    </a:moveTo>
                    <a:lnTo>
                      <a:pt x="347" y="254"/>
                    </a:lnTo>
                    <a:lnTo>
                      <a:pt x="255" y="265"/>
                    </a:lnTo>
                    <a:lnTo>
                      <a:pt x="143" y="265"/>
                    </a:lnTo>
                    <a:lnTo>
                      <a:pt x="51" y="215"/>
                    </a:lnTo>
                    <a:lnTo>
                      <a:pt x="10" y="164"/>
                    </a:lnTo>
                    <a:lnTo>
                      <a:pt x="0" y="92"/>
                    </a:lnTo>
                    <a:lnTo>
                      <a:pt x="10" y="31"/>
                    </a:lnTo>
                    <a:lnTo>
                      <a:pt x="61" y="0"/>
                    </a:lnTo>
                    <a:lnTo>
                      <a:pt x="133" y="0"/>
                    </a:lnTo>
                    <a:lnTo>
                      <a:pt x="133" y="92"/>
                    </a:lnTo>
                    <a:lnTo>
                      <a:pt x="143" y="164"/>
                    </a:lnTo>
                    <a:lnTo>
                      <a:pt x="184" y="194"/>
                    </a:lnTo>
                    <a:lnTo>
                      <a:pt x="235" y="225"/>
                    </a:lnTo>
                    <a:lnTo>
                      <a:pt x="295" y="235"/>
                    </a:lnTo>
                    <a:lnTo>
                      <a:pt x="295" y="235"/>
                    </a:lnTo>
                    <a:lnTo>
                      <a:pt x="418" y="244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34" name="Freeform 122"/>
            <p:cNvSpPr>
              <a:spLocks noChangeAspect="1"/>
            </p:cNvSpPr>
            <p:nvPr/>
          </p:nvSpPr>
          <p:spPr bwMode="auto">
            <a:xfrm>
              <a:off x="486" y="3098"/>
              <a:ext cx="581" cy="289"/>
            </a:xfrm>
            <a:custGeom>
              <a:avLst/>
              <a:gdLst/>
              <a:ahLst/>
              <a:cxnLst>
                <a:cxn ang="0">
                  <a:pos x="224" y="945"/>
                </a:cxn>
                <a:cxn ang="0">
                  <a:pos x="672" y="864"/>
                </a:cxn>
                <a:cxn ang="0">
                  <a:pos x="774" y="915"/>
                </a:cxn>
                <a:cxn ang="0">
                  <a:pos x="846" y="966"/>
                </a:cxn>
                <a:cxn ang="0">
                  <a:pos x="876" y="773"/>
                </a:cxn>
                <a:cxn ang="0">
                  <a:pos x="1070" y="630"/>
                </a:cxn>
                <a:cxn ang="0">
                  <a:pos x="1264" y="803"/>
                </a:cxn>
                <a:cxn ang="0">
                  <a:pos x="1172" y="905"/>
                </a:cxn>
                <a:cxn ang="0">
                  <a:pos x="1142" y="783"/>
                </a:cxn>
                <a:cxn ang="0">
                  <a:pos x="1019" y="794"/>
                </a:cxn>
                <a:cxn ang="0">
                  <a:pos x="1070" y="956"/>
                </a:cxn>
                <a:cxn ang="0">
                  <a:pos x="1324" y="884"/>
                </a:cxn>
                <a:cxn ang="0">
                  <a:pos x="1528" y="1007"/>
                </a:cxn>
                <a:cxn ang="0">
                  <a:pos x="1763" y="945"/>
                </a:cxn>
                <a:cxn ang="0">
                  <a:pos x="1885" y="986"/>
                </a:cxn>
                <a:cxn ang="0">
                  <a:pos x="1998" y="894"/>
                </a:cxn>
                <a:cxn ang="0">
                  <a:pos x="1875" y="854"/>
                </a:cxn>
                <a:cxn ang="0">
                  <a:pos x="1753" y="854"/>
                </a:cxn>
                <a:cxn ang="0">
                  <a:pos x="1692" y="843"/>
                </a:cxn>
                <a:cxn ang="0">
                  <a:pos x="1620" y="722"/>
                </a:cxn>
                <a:cxn ang="0">
                  <a:pos x="1498" y="843"/>
                </a:cxn>
                <a:cxn ang="0">
                  <a:pos x="1508" y="925"/>
                </a:cxn>
                <a:cxn ang="0">
                  <a:pos x="1336" y="722"/>
                </a:cxn>
                <a:cxn ang="0">
                  <a:pos x="1040" y="569"/>
                </a:cxn>
                <a:cxn ang="0">
                  <a:pos x="551" y="813"/>
                </a:cxn>
                <a:cxn ang="0">
                  <a:pos x="703" y="498"/>
                </a:cxn>
                <a:cxn ang="0">
                  <a:pos x="846" y="376"/>
                </a:cxn>
                <a:cxn ang="0">
                  <a:pos x="795" y="538"/>
                </a:cxn>
                <a:cxn ang="0">
                  <a:pos x="978" y="498"/>
                </a:cxn>
                <a:cxn ang="0">
                  <a:pos x="836" y="305"/>
                </a:cxn>
                <a:cxn ang="0">
                  <a:pos x="612" y="295"/>
                </a:cxn>
                <a:cxn ang="0">
                  <a:pos x="429" y="173"/>
                </a:cxn>
                <a:cxn ang="0">
                  <a:pos x="560" y="182"/>
                </a:cxn>
                <a:cxn ang="0">
                  <a:pos x="570" y="10"/>
                </a:cxn>
                <a:cxn ang="0">
                  <a:pos x="388" y="41"/>
                </a:cxn>
                <a:cxn ang="0">
                  <a:pos x="367" y="264"/>
                </a:cxn>
                <a:cxn ang="0">
                  <a:pos x="255" y="427"/>
                </a:cxn>
                <a:cxn ang="0">
                  <a:pos x="367" y="529"/>
                </a:cxn>
                <a:cxn ang="0">
                  <a:pos x="459" y="366"/>
                </a:cxn>
                <a:cxn ang="0">
                  <a:pos x="418" y="305"/>
                </a:cxn>
                <a:cxn ang="0">
                  <a:pos x="652" y="447"/>
                </a:cxn>
                <a:cxn ang="0">
                  <a:pos x="520" y="742"/>
                </a:cxn>
                <a:cxn ang="0">
                  <a:pos x="367" y="833"/>
                </a:cxn>
                <a:cxn ang="0">
                  <a:pos x="408" y="620"/>
                </a:cxn>
                <a:cxn ang="0">
                  <a:pos x="275" y="589"/>
                </a:cxn>
                <a:cxn ang="0">
                  <a:pos x="286" y="803"/>
                </a:cxn>
                <a:cxn ang="0">
                  <a:pos x="112" y="874"/>
                </a:cxn>
              </a:cxnLst>
              <a:rect l="0" t="0" r="r" b="b"/>
              <a:pathLst>
                <a:path w="2039" h="1007">
                  <a:moveTo>
                    <a:pt x="0" y="874"/>
                  </a:moveTo>
                  <a:lnTo>
                    <a:pt x="92" y="905"/>
                  </a:lnTo>
                  <a:lnTo>
                    <a:pt x="224" y="945"/>
                  </a:lnTo>
                  <a:lnTo>
                    <a:pt x="429" y="935"/>
                  </a:lnTo>
                  <a:lnTo>
                    <a:pt x="601" y="874"/>
                  </a:lnTo>
                  <a:lnTo>
                    <a:pt x="672" y="864"/>
                  </a:lnTo>
                  <a:lnTo>
                    <a:pt x="723" y="864"/>
                  </a:lnTo>
                  <a:lnTo>
                    <a:pt x="754" y="874"/>
                  </a:lnTo>
                  <a:lnTo>
                    <a:pt x="774" y="915"/>
                  </a:lnTo>
                  <a:lnTo>
                    <a:pt x="764" y="935"/>
                  </a:lnTo>
                  <a:lnTo>
                    <a:pt x="805" y="966"/>
                  </a:lnTo>
                  <a:lnTo>
                    <a:pt x="846" y="966"/>
                  </a:lnTo>
                  <a:lnTo>
                    <a:pt x="897" y="884"/>
                  </a:lnTo>
                  <a:lnTo>
                    <a:pt x="887" y="833"/>
                  </a:lnTo>
                  <a:lnTo>
                    <a:pt x="876" y="773"/>
                  </a:lnTo>
                  <a:lnTo>
                    <a:pt x="805" y="732"/>
                  </a:lnTo>
                  <a:lnTo>
                    <a:pt x="968" y="630"/>
                  </a:lnTo>
                  <a:lnTo>
                    <a:pt x="1070" y="630"/>
                  </a:lnTo>
                  <a:lnTo>
                    <a:pt x="1172" y="651"/>
                  </a:lnTo>
                  <a:lnTo>
                    <a:pt x="1244" y="732"/>
                  </a:lnTo>
                  <a:lnTo>
                    <a:pt x="1264" y="803"/>
                  </a:lnTo>
                  <a:lnTo>
                    <a:pt x="1264" y="854"/>
                  </a:lnTo>
                  <a:lnTo>
                    <a:pt x="1222" y="884"/>
                  </a:lnTo>
                  <a:lnTo>
                    <a:pt x="1172" y="905"/>
                  </a:lnTo>
                  <a:lnTo>
                    <a:pt x="1111" y="894"/>
                  </a:lnTo>
                  <a:lnTo>
                    <a:pt x="1152" y="833"/>
                  </a:lnTo>
                  <a:lnTo>
                    <a:pt x="1142" y="783"/>
                  </a:lnTo>
                  <a:lnTo>
                    <a:pt x="1091" y="773"/>
                  </a:lnTo>
                  <a:lnTo>
                    <a:pt x="1050" y="753"/>
                  </a:lnTo>
                  <a:lnTo>
                    <a:pt x="1019" y="794"/>
                  </a:lnTo>
                  <a:lnTo>
                    <a:pt x="1019" y="864"/>
                  </a:lnTo>
                  <a:lnTo>
                    <a:pt x="1019" y="894"/>
                  </a:lnTo>
                  <a:lnTo>
                    <a:pt x="1070" y="956"/>
                  </a:lnTo>
                  <a:lnTo>
                    <a:pt x="1152" y="976"/>
                  </a:lnTo>
                  <a:lnTo>
                    <a:pt x="1244" y="966"/>
                  </a:lnTo>
                  <a:lnTo>
                    <a:pt x="1324" y="884"/>
                  </a:lnTo>
                  <a:lnTo>
                    <a:pt x="1426" y="935"/>
                  </a:lnTo>
                  <a:lnTo>
                    <a:pt x="1467" y="986"/>
                  </a:lnTo>
                  <a:lnTo>
                    <a:pt x="1528" y="1007"/>
                  </a:lnTo>
                  <a:lnTo>
                    <a:pt x="1630" y="1007"/>
                  </a:lnTo>
                  <a:lnTo>
                    <a:pt x="1681" y="966"/>
                  </a:lnTo>
                  <a:lnTo>
                    <a:pt x="1763" y="945"/>
                  </a:lnTo>
                  <a:lnTo>
                    <a:pt x="1804" y="945"/>
                  </a:lnTo>
                  <a:lnTo>
                    <a:pt x="1845" y="966"/>
                  </a:lnTo>
                  <a:lnTo>
                    <a:pt x="1885" y="986"/>
                  </a:lnTo>
                  <a:lnTo>
                    <a:pt x="1926" y="996"/>
                  </a:lnTo>
                  <a:lnTo>
                    <a:pt x="2039" y="935"/>
                  </a:lnTo>
                  <a:lnTo>
                    <a:pt x="1998" y="894"/>
                  </a:lnTo>
                  <a:lnTo>
                    <a:pt x="1947" y="905"/>
                  </a:lnTo>
                  <a:lnTo>
                    <a:pt x="1916" y="905"/>
                  </a:lnTo>
                  <a:lnTo>
                    <a:pt x="1875" y="854"/>
                  </a:lnTo>
                  <a:lnTo>
                    <a:pt x="1855" y="843"/>
                  </a:lnTo>
                  <a:lnTo>
                    <a:pt x="1794" y="843"/>
                  </a:lnTo>
                  <a:lnTo>
                    <a:pt x="1753" y="854"/>
                  </a:lnTo>
                  <a:lnTo>
                    <a:pt x="1712" y="874"/>
                  </a:lnTo>
                  <a:lnTo>
                    <a:pt x="1681" y="874"/>
                  </a:lnTo>
                  <a:lnTo>
                    <a:pt x="1692" y="843"/>
                  </a:lnTo>
                  <a:lnTo>
                    <a:pt x="1692" y="794"/>
                  </a:lnTo>
                  <a:lnTo>
                    <a:pt x="1661" y="732"/>
                  </a:lnTo>
                  <a:lnTo>
                    <a:pt x="1620" y="722"/>
                  </a:lnTo>
                  <a:lnTo>
                    <a:pt x="1508" y="753"/>
                  </a:lnTo>
                  <a:lnTo>
                    <a:pt x="1498" y="794"/>
                  </a:lnTo>
                  <a:lnTo>
                    <a:pt x="1498" y="843"/>
                  </a:lnTo>
                  <a:lnTo>
                    <a:pt x="1559" y="884"/>
                  </a:lnTo>
                  <a:lnTo>
                    <a:pt x="1559" y="925"/>
                  </a:lnTo>
                  <a:lnTo>
                    <a:pt x="1508" y="925"/>
                  </a:lnTo>
                  <a:lnTo>
                    <a:pt x="1448" y="894"/>
                  </a:lnTo>
                  <a:lnTo>
                    <a:pt x="1376" y="823"/>
                  </a:lnTo>
                  <a:lnTo>
                    <a:pt x="1336" y="722"/>
                  </a:lnTo>
                  <a:lnTo>
                    <a:pt x="1222" y="600"/>
                  </a:lnTo>
                  <a:lnTo>
                    <a:pt x="1142" y="569"/>
                  </a:lnTo>
                  <a:lnTo>
                    <a:pt x="1040" y="569"/>
                  </a:lnTo>
                  <a:lnTo>
                    <a:pt x="917" y="600"/>
                  </a:lnTo>
                  <a:lnTo>
                    <a:pt x="570" y="813"/>
                  </a:lnTo>
                  <a:lnTo>
                    <a:pt x="551" y="813"/>
                  </a:lnTo>
                  <a:lnTo>
                    <a:pt x="551" y="794"/>
                  </a:lnTo>
                  <a:lnTo>
                    <a:pt x="662" y="620"/>
                  </a:lnTo>
                  <a:lnTo>
                    <a:pt x="703" y="498"/>
                  </a:lnTo>
                  <a:lnTo>
                    <a:pt x="754" y="407"/>
                  </a:lnTo>
                  <a:lnTo>
                    <a:pt x="805" y="376"/>
                  </a:lnTo>
                  <a:lnTo>
                    <a:pt x="846" y="376"/>
                  </a:lnTo>
                  <a:lnTo>
                    <a:pt x="846" y="417"/>
                  </a:lnTo>
                  <a:lnTo>
                    <a:pt x="805" y="447"/>
                  </a:lnTo>
                  <a:lnTo>
                    <a:pt x="795" y="538"/>
                  </a:lnTo>
                  <a:lnTo>
                    <a:pt x="846" y="569"/>
                  </a:lnTo>
                  <a:lnTo>
                    <a:pt x="917" y="569"/>
                  </a:lnTo>
                  <a:lnTo>
                    <a:pt x="978" y="498"/>
                  </a:lnTo>
                  <a:lnTo>
                    <a:pt x="968" y="417"/>
                  </a:lnTo>
                  <a:lnTo>
                    <a:pt x="938" y="325"/>
                  </a:lnTo>
                  <a:lnTo>
                    <a:pt x="836" y="305"/>
                  </a:lnTo>
                  <a:lnTo>
                    <a:pt x="754" y="325"/>
                  </a:lnTo>
                  <a:lnTo>
                    <a:pt x="672" y="387"/>
                  </a:lnTo>
                  <a:lnTo>
                    <a:pt x="612" y="295"/>
                  </a:lnTo>
                  <a:lnTo>
                    <a:pt x="551" y="254"/>
                  </a:lnTo>
                  <a:lnTo>
                    <a:pt x="439" y="173"/>
                  </a:lnTo>
                  <a:lnTo>
                    <a:pt x="429" y="173"/>
                  </a:lnTo>
                  <a:lnTo>
                    <a:pt x="439" y="122"/>
                  </a:lnTo>
                  <a:lnTo>
                    <a:pt x="478" y="163"/>
                  </a:lnTo>
                  <a:lnTo>
                    <a:pt x="560" y="182"/>
                  </a:lnTo>
                  <a:lnTo>
                    <a:pt x="612" y="133"/>
                  </a:lnTo>
                  <a:lnTo>
                    <a:pt x="622" y="71"/>
                  </a:lnTo>
                  <a:lnTo>
                    <a:pt x="570" y="10"/>
                  </a:lnTo>
                  <a:lnTo>
                    <a:pt x="531" y="10"/>
                  </a:lnTo>
                  <a:lnTo>
                    <a:pt x="459" y="0"/>
                  </a:lnTo>
                  <a:lnTo>
                    <a:pt x="388" y="41"/>
                  </a:lnTo>
                  <a:lnTo>
                    <a:pt x="347" y="133"/>
                  </a:lnTo>
                  <a:lnTo>
                    <a:pt x="357" y="193"/>
                  </a:lnTo>
                  <a:lnTo>
                    <a:pt x="367" y="264"/>
                  </a:lnTo>
                  <a:lnTo>
                    <a:pt x="337" y="284"/>
                  </a:lnTo>
                  <a:lnTo>
                    <a:pt x="265" y="325"/>
                  </a:lnTo>
                  <a:lnTo>
                    <a:pt x="255" y="427"/>
                  </a:lnTo>
                  <a:lnTo>
                    <a:pt x="275" y="477"/>
                  </a:lnTo>
                  <a:lnTo>
                    <a:pt x="306" y="519"/>
                  </a:lnTo>
                  <a:lnTo>
                    <a:pt x="367" y="529"/>
                  </a:lnTo>
                  <a:lnTo>
                    <a:pt x="459" y="467"/>
                  </a:lnTo>
                  <a:lnTo>
                    <a:pt x="459" y="417"/>
                  </a:lnTo>
                  <a:lnTo>
                    <a:pt x="459" y="366"/>
                  </a:lnTo>
                  <a:lnTo>
                    <a:pt x="418" y="346"/>
                  </a:lnTo>
                  <a:lnTo>
                    <a:pt x="388" y="336"/>
                  </a:lnTo>
                  <a:lnTo>
                    <a:pt x="418" y="305"/>
                  </a:lnTo>
                  <a:lnTo>
                    <a:pt x="531" y="336"/>
                  </a:lnTo>
                  <a:lnTo>
                    <a:pt x="622" y="397"/>
                  </a:lnTo>
                  <a:lnTo>
                    <a:pt x="652" y="447"/>
                  </a:lnTo>
                  <a:lnTo>
                    <a:pt x="652" y="498"/>
                  </a:lnTo>
                  <a:lnTo>
                    <a:pt x="591" y="640"/>
                  </a:lnTo>
                  <a:lnTo>
                    <a:pt x="520" y="742"/>
                  </a:lnTo>
                  <a:lnTo>
                    <a:pt x="489" y="794"/>
                  </a:lnTo>
                  <a:lnTo>
                    <a:pt x="429" y="823"/>
                  </a:lnTo>
                  <a:lnTo>
                    <a:pt x="367" y="833"/>
                  </a:lnTo>
                  <a:lnTo>
                    <a:pt x="397" y="742"/>
                  </a:lnTo>
                  <a:lnTo>
                    <a:pt x="408" y="681"/>
                  </a:lnTo>
                  <a:lnTo>
                    <a:pt x="408" y="620"/>
                  </a:lnTo>
                  <a:lnTo>
                    <a:pt x="388" y="610"/>
                  </a:lnTo>
                  <a:lnTo>
                    <a:pt x="347" y="589"/>
                  </a:lnTo>
                  <a:lnTo>
                    <a:pt x="275" y="589"/>
                  </a:lnTo>
                  <a:lnTo>
                    <a:pt x="275" y="630"/>
                  </a:lnTo>
                  <a:lnTo>
                    <a:pt x="286" y="732"/>
                  </a:lnTo>
                  <a:lnTo>
                    <a:pt x="286" y="803"/>
                  </a:lnTo>
                  <a:lnTo>
                    <a:pt x="204" y="85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5" name="Freeform 123"/>
            <p:cNvSpPr>
              <a:spLocks noChangeAspect="1"/>
            </p:cNvSpPr>
            <p:nvPr/>
          </p:nvSpPr>
          <p:spPr bwMode="auto">
            <a:xfrm>
              <a:off x="139" y="2004"/>
              <a:ext cx="249" cy="1222"/>
            </a:xfrm>
            <a:custGeom>
              <a:avLst/>
              <a:gdLst/>
              <a:ahLst/>
              <a:cxnLst>
                <a:cxn ang="0">
                  <a:pos x="611" y="3995"/>
                </a:cxn>
                <a:cxn ang="0">
                  <a:pos x="611" y="4046"/>
                </a:cxn>
                <a:cxn ang="0">
                  <a:pos x="540" y="4087"/>
                </a:cxn>
                <a:cxn ang="0">
                  <a:pos x="499" y="4107"/>
                </a:cxn>
                <a:cxn ang="0">
                  <a:pos x="407" y="4097"/>
                </a:cxn>
                <a:cxn ang="0">
                  <a:pos x="337" y="4046"/>
                </a:cxn>
                <a:cxn ang="0">
                  <a:pos x="265" y="3975"/>
                </a:cxn>
                <a:cxn ang="0">
                  <a:pos x="204" y="3893"/>
                </a:cxn>
                <a:cxn ang="0">
                  <a:pos x="153" y="3812"/>
                </a:cxn>
                <a:cxn ang="0">
                  <a:pos x="153" y="3721"/>
                </a:cxn>
                <a:cxn ang="0">
                  <a:pos x="143" y="0"/>
                </a:cxn>
                <a:cxn ang="0">
                  <a:pos x="0" y="0"/>
                </a:cxn>
                <a:cxn ang="0">
                  <a:pos x="10" y="3649"/>
                </a:cxn>
                <a:cxn ang="0">
                  <a:pos x="41" y="3883"/>
                </a:cxn>
                <a:cxn ang="0">
                  <a:pos x="143" y="4036"/>
                </a:cxn>
                <a:cxn ang="0">
                  <a:pos x="223" y="4137"/>
                </a:cxn>
                <a:cxn ang="0">
                  <a:pos x="325" y="4198"/>
                </a:cxn>
                <a:cxn ang="0">
                  <a:pos x="478" y="4229"/>
                </a:cxn>
                <a:cxn ang="0">
                  <a:pos x="662" y="4198"/>
                </a:cxn>
                <a:cxn ang="0">
                  <a:pos x="805" y="4107"/>
                </a:cxn>
                <a:cxn ang="0">
                  <a:pos x="856" y="4016"/>
                </a:cxn>
                <a:cxn ang="0">
                  <a:pos x="876" y="3903"/>
                </a:cxn>
                <a:cxn ang="0">
                  <a:pos x="835" y="3801"/>
                </a:cxn>
                <a:cxn ang="0">
                  <a:pos x="754" y="3741"/>
                </a:cxn>
                <a:cxn ang="0">
                  <a:pos x="642" y="3731"/>
                </a:cxn>
                <a:cxn ang="0">
                  <a:pos x="550" y="3751"/>
                </a:cxn>
                <a:cxn ang="0">
                  <a:pos x="519" y="3833"/>
                </a:cxn>
                <a:cxn ang="0">
                  <a:pos x="519" y="3914"/>
                </a:cxn>
                <a:cxn ang="0">
                  <a:pos x="550" y="3954"/>
                </a:cxn>
                <a:cxn ang="0">
                  <a:pos x="621" y="3995"/>
                </a:cxn>
                <a:cxn ang="0">
                  <a:pos x="621" y="3995"/>
                </a:cxn>
                <a:cxn ang="0">
                  <a:pos x="611" y="3995"/>
                </a:cxn>
              </a:cxnLst>
              <a:rect l="0" t="0" r="r" b="b"/>
              <a:pathLst>
                <a:path w="876" h="4229">
                  <a:moveTo>
                    <a:pt x="611" y="3995"/>
                  </a:moveTo>
                  <a:lnTo>
                    <a:pt x="611" y="4046"/>
                  </a:lnTo>
                  <a:lnTo>
                    <a:pt x="540" y="4087"/>
                  </a:lnTo>
                  <a:lnTo>
                    <a:pt x="499" y="4107"/>
                  </a:lnTo>
                  <a:lnTo>
                    <a:pt x="407" y="4097"/>
                  </a:lnTo>
                  <a:lnTo>
                    <a:pt x="337" y="4046"/>
                  </a:lnTo>
                  <a:lnTo>
                    <a:pt x="265" y="3975"/>
                  </a:lnTo>
                  <a:lnTo>
                    <a:pt x="204" y="3893"/>
                  </a:lnTo>
                  <a:lnTo>
                    <a:pt x="153" y="3812"/>
                  </a:lnTo>
                  <a:lnTo>
                    <a:pt x="153" y="3721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10" y="3649"/>
                  </a:lnTo>
                  <a:lnTo>
                    <a:pt x="41" y="3883"/>
                  </a:lnTo>
                  <a:lnTo>
                    <a:pt x="143" y="4036"/>
                  </a:lnTo>
                  <a:lnTo>
                    <a:pt x="223" y="4137"/>
                  </a:lnTo>
                  <a:lnTo>
                    <a:pt x="325" y="4198"/>
                  </a:lnTo>
                  <a:lnTo>
                    <a:pt x="478" y="4229"/>
                  </a:lnTo>
                  <a:lnTo>
                    <a:pt x="662" y="4198"/>
                  </a:lnTo>
                  <a:lnTo>
                    <a:pt x="805" y="4107"/>
                  </a:lnTo>
                  <a:lnTo>
                    <a:pt x="856" y="4016"/>
                  </a:lnTo>
                  <a:lnTo>
                    <a:pt x="876" y="3903"/>
                  </a:lnTo>
                  <a:lnTo>
                    <a:pt x="835" y="3801"/>
                  </a:lnTo>
                  <a:lnTo>
                    <a:pt x="754" y="3741"/>
                  </a:lnTo>
                  <a:lnTo>
                    <a:pt x="642" y="3731"/>
                  </a:lnTo>
                  <a:lnTo>
                    <a:pt x="550" y="3751"/>
                  </a:lnTo>
                  <a:lnTo>
                    <a:pt x="519" y="3833"/>
                  </a:lnTo>
                  <a:lnTo>
                    <a:pt x="519" y="3914"/>
                  </a:lnTo>
                  <a:lnTo>
                    <a:pt x="550" y="3954"/>
                  </a:lnTo>
                  <a:lnTo>
                    <a:pt x="621" y="3995"/>
                  </a:lnTo>
                  <a:lnTo>
                    <a:pt x="621" y="3995"/>
                  </a:lnTo>
                  <a:lnTo>
                    <a:pt x="611" y="3995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6" name="Freeform 124"/>
            <p:cNvSpPr>
              <a:spLocks noChangeAspect="1"/>
            </p:cNvSpPr>
            <p:nvPr/>
          </p:nvSpPr>
          <p:spPr bwMode="auto">
            <a:xfrm>
              <a:off x="208" y="2007"/>
              <a:ext cx="54" cy="1141"/>
            </a:xfrm>
            <a:custGeom>
              <a:avLst/>
              <a:gdLst/>
              <a:ahLst/>
              <a:cxnLst>
                <a:cxn ang="0">
                  <a:pos x="192" y="3946"/>
                </a:cxn>
                <a:cxn ang="0">
                  <a:pos x="90" y="3893"/>
                </a:cxn>
                <a:cxn ang="0">
                  <a:pos x="41" y="3843"/>
                </a:cxn>
                <a:cxn ang="0">
                  <a:pos x="20" y="3701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92" h="3946">
                  <a:moveTo>
                    <a:pt x="192" y="3946"/>
                  </a:moveTo>
                  <a:lnTo>
                    <a:pt x="90" y="3893"/>
                  </a:lnTo>
                  <a:lnTo>
                    <a:pt x="41" y="3843"/>
                  </a:lnTo>
                  <a:lnTo>
                    <a:pt x="20" y="370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7" name="Freeform 125"/>
            <p:cNvSpPr>
              <a:spLocks noChangeAspect="1"/>
            </p:cNvSpPr>
            <p:nvPr/>
          </p:nvSpPr>
          <p:spPr bwMode="auto">
            <a:xfrm>
              <a:off x="455" y="3331"/>
              <a:ext cx="896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92"/>
                </a:cxn>
                <a:cxn ang="0">
                  <a:pos x="101" y="143"/>
                </a:cxn>
                <a:cxn ang="0">
                  <a:pos x="182" y="183"/>
                </a:cxn>
                <a:cxn ang="0">
                  <a:pos x="345" y="224"/>
                </a:cxn>
                <a:cxn ang="0">
                  <a:pos x="427" y="245"/>
                </a:cxn>
                <a:cxn ang="0">
                  <a:pos x="652" y="264"/>
                </a:cxn>
                <a:cxn ang="0">
                  <a:pos x="3148" y="264"/>
                </a:cxn>
                <a:cxn ang="0">
                  <a:pos x="3148" y="264"/>
                </a:cxn>
              </a:cxnLst>
              <a:rect l="0" t="0" r="r" b="b"/>
              <a:pathLst>
                <a:path w="3148" h="264">
                  <a:moveTo>
                    <a:pt x="0" y="0"/>
                  </a:moveTo>
                  <a:lnTo>
                    <a:pt x="40" y="92"/>
                  </a:lnTo>
                  <a:lnTo>
                    <a:pt x="101" y="143"/>
                  </a:lnTo>
                  <a:lnTo>
                    <a:pt x="182" y="183"/>
                  </a:lnTo>
                  <a:lnTo>
                    <a:pt x="345" y="224"/>
                  </a:lnTo>
                  <a:lnTo>
                    <a:pt x="427" y="245"/>
                  </a:lnTo>
                  <a:lnTo>
                    <a:pt x="652" y="264"/>
                  </a:lnTo>
                  <a:lnTo>
                    <a:pt x="3148" y="264"/>
                  </a:lnTo>
                  <a:lnTo>
                    <a:pt x="3148" y="264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8" name="Freeform 126"/>
            <p:cNvSpPr>
              <a:spLocks noChangeAspect="1"/>
            </p:cNvSpPr>
            <p:nvPr/>
          </p:nvSpPr>
          <p:spPr bwMode="auto">
            <a:xfrm>
              <a:off x="232" y="2383"/>
              <a:ext cx="274" cy="737"/>
            </a:xfrm>
            <a:custGeom>
              <a:avLst/>
              <a:gdLst/>
              <a:ahLst/>
              <a:cxnLst>
                <a:cxn ang="0">
                  <a:pos x="21" y="2429"/>
                </a:cxn>
                <a:cxn ang="0">
                  <a:pos x="10" y="2134"/>
                </a:cxn>
                <a:cxn ang="0">
                  <a:pos x="102" y="1829"/>
                </a:cxn>
                <a:cxn ang="0">
                  <a:pos x="21" y="1707"/>
                </a:cxn>
                <a:cxn ang="0">
                  <a:pos x="112" y="1595"/>
                </a:cxn>
                <a:cxn ang="0">
                  <a:pos x="225" y="1717"/>
                </a:cxn>
                <a:cxn ang="0">
                  <a:pos x="408" y="1443"/>
                </a:cxn>
                <a:cxn ang="0">
                  <a:pos x="306" y="1209"/>
                </a:cxn>
                <a:cxn ang="0">
                  <a:pos x="82" y="1259"/>
                </a:cxn>
                <a:cxn ang="0">
                  <a:pos x="123" y="1310"/>
                </a:cxn>
                <a:cxn ang="0">
                  <a:pos x="235" y="1361"/>
                </a:cxn>
                <a:cxn ang="0">
                  <a:pos x="163" y="1463"/>
                </a:cxn>
                <a:cxn ang="0">
                  <a:pos x="10" y="1320"/>
                </a:cxn>
                <a:cxn ang="0">
                  <a:pos x="10" y="1026"/>
                </a:cxn>
                <a:cxn ang="0">
                  <a:pos x="72" y="690"/>
                </a:cxn>
                <a:cxn ang="0">
                  <a:pos x="61" y="559"/>
                </a:cxn>
                <a:cxn ang="0">
                  <a:pos x="31" y="334"/>
                </a:cxn>
                <a:cxn ang="0">
                  <a:pos x="10" y="50"/>
                </a:cxn>
                <a:cxn ang="0">
                  <a:pos x="82" y="30"/>
                </a:cxn>
                <a:cxn ang="0">
                  <a:pos x="82" y="203"/>
                </a:cxn>
                <a:cxn ang="0">
                  <a:pos x="225" y="528"/>
                </a:cxn>
                <a:cxn ang="0">
                  <a:pos x="174" y="680"/>
                </a:cxn>
                <a:cxn ang="0">
                  <a:pos x="255" y="731"/>
                </a:cxn>
                <a:cxn ang="0">
                  <a:pos x="306" y="904"/>
                </a:cxn>
                <a:cxn ang="0">
                  <a:pos x="184" y="954"/>
                </a:cxn>
                <a:cxn ang="0">
                  <a:pos x="194" y="833"/>
                </a:cxn>
                <a:cxn ang="0">
                  <a:pos x="123" y="792"/>
                </a:cxn>
                <a:cxn ang="0">
                  <a:pos x="82" y="985"/>
                </a:cxn>
                <a:cxn ang="0">
                  <a:pos x="419" y="1218"/>
                </a:cxn>
                <a:cxn ang="0">
                  <a:pos x="459" y="1565"/>
                </a:cxn>
                <a:cxn ang="0">
                  <a:pos x="215" y="1799"/>
                </a:cxn>
                <a:cxn ang="0">
                  <a:pos x="112" y="2002"/>
                </a:cxn>
                <a:cxn ang="0">
                  <a:pos x="560" y="1819"/>
                </a:cxn>
                <a:cxn ang="0">
                  <a:pos x="521" y="1758"/>
                </a:cxn>
                <a:cxn ang="0">
                  <a:pos x="632" y="1585"/>
                </a:cxn>
                <a:cxn ang="0">
                  <a:pos x="764" y="1748"/>
                </a:cxn>
                <a:cxn ang="0">
                  <a:pos x="724" y="1961"/>
                </a:cxn>
                <a:cxn ang="0">
                  <a:pos x="805" y="2094"/>
                </a:cxn>
                <a:cxn ang="0">
                  <a:pos x="815" y="2022"/>
                </a:cxn>
                <a:cxn ang="0">
                  <a:pos x="968" y="2053"/>
                </a:cxn>
                <a:cxn ang="0">
                  <a:pos x="836" y="2185"/>
                </a:cxn>
                <a:cxn ang="0">
                  <a:pos x="683" y="2266"/>
                </a:cxn>
                <a:cxn ang="0">
                  <a:pos x="449" y="2215"/>
                </a:cxn>
                <a:cxn ang="0">
                  <a:pos x="571" y="2073"/>
                </a:cxn>
                <a:cxn ang="0">
                  <a:pos x="571" y="2185"/>
                </a:cxn>
                <a:cxn ang="0">
                  <a:pos x="662" y="2205"/>
                </a:cxn>
                <a:cxn ang="0">
                  <a:pos x="662" y="1981"/>
                </a:cxn>
                <a:cxn ang="0">
                  <a:pos x="439" y="1889"/>
                </a:cxn>
                <a:cxn ang="0">
                  <a:pos x="133" y="2094"/>
                </a:cxn>
                <a:cxn ang="0">
                  <a:pos x="306" y="2134"/>
                </a:cxn>
                <a:cxn ang="0">
                  <a:pos x="347" y="2286"/>
                </a:cxn>
                <a:cxn ang="0">
                  <a:pos x="163" y="2286"/>
                </a:cxn>
                <a:cxn ang="0">
                  <a:pos x="123" y="2450"/>
                </a:cxn>
                <a:cxn ang="0">
                  <a:pos x="123" y="2550"/>
                </a:cxn>
              </a:cxnLst>
              <a:rect l="0" t="0" r="r" b="b"/>
              <a:pathLst>
                <a:path w="968" h="2550">
                  <a:moveTo>
                    <a:pt x="123" y="2550"/>
                  </a:moveTo>
                  <a:lnTo>
                    <a:pt x="61" y="2510"/>
                  </a:lnTo>
                  <a:lnTo>
                    <a:pt x="21" y="2429"/>
                  </a:lnTo>
                  <a:lnTo>
                    <a:pt x="10" y="2327"/>
                  </a:lnTo>
                  <a:lnTo>
                    <a:pt x="10" y="2225"/>
                  </a:lnTo>
                  <a:lnTo>
                    <a:pt x="10" y="2134"/>
                  </a:lnTo>
                  <a:lnTo>
                    <a:pt x="31" y="2032"/>
                  </a:lnTo>
                  <a:lnTo>
                    <a:pt x="61" y="1921"/>
                  </a:lnTo>
                  <a:lnTo>
                    <a:pt x="102" y="1829"/>
                  </a:lnTo>
                  <a:lnTo>
                    <a:pt x="102" y="1799"/>
                  </a:lnTo>
                  <a:lnTo>
                    <a:pt x="82" y="1727"/>
                  </a:lnTo>
                  <a:lnTo>
                    <a:pt x="21" y="1707"/>
                  </a:lnTo>
                  <a:lnTo>
                    <a:pt x="21" y="1646"/>
                  </a:lnTo>
                  <a:lnTo>
                    <a:pt x="61" y="1595"/>
                  </a:lnTo>
                  <a:lnTo>
                    <a:pt x="112" y="1595"/>
                  </a:lnTo>
                  <a:lnTo>
                    <a:pt x="174" y="1625"/>
                  </a:lnTo>
                  <a:lnTo>
                    <a:pt x="225" y="1676"/>
                  </a:lnTo>
                  <a:lnTo>
                    <a:pt x="225" y="1717"/>
                  </a:lnTo>
                  <a:lnTo>
                    <a:pt x="286" y="1687"/>
                  </a:lnTo>
                  <a:lnTo>
                    <a:pt x="378" y="1585"/>
                  </a:lnTo>
                  <a:lnTo>
                    <a:pt x="408" y="1443"/>
                  </a:lnTo>
                  <a:lnTo>
                    <a:pt x="398" y="1341"/>
                  </a:lnTo>
                  <a:lnTo>
                    <a:pt x="357" y="1259"/>
                  </a:lnTo>
                  <a:lnTo>
                    <a:pt x="306" y="1209"/>
                  </a:lnTo>
                  <a:lnTo>
                    <a:pt x="225" y="1189"/>
                  </a:lnTo>
                  <a:lnTo>
                    <a:pt x="102" y="1209"/>
                  </a:lnTo>
                  <a:lnTo>
                    <a:pt x="82" y="1259"/>
                  </a:lnTo>
                  <a:lnTo>
                    <a:pt x="72" y="1281"/>
                  </a:lnTo>
                  <a:lnTo>
                    <a:pt x="92" y="1320"/>
                  </a:lnTo>
                  <a:lnTo>
                    <a:pt x="123" y="1310"/>
                  </a:lnTo>
                  <a:lnTo>
                    <a:pt x="163" y="1300"/>
                  </a:lnTo>
                  <a:lnTo>
                    <a:pt x="204" y="1331"/>
                  </a:lnTo>
                  <a:lnTo>
                    <a:pt x="235" y="1361"/>
                  </a:lnTo>
                  <a:lnTo>
                    <a:pt x="235" y="1412"/>
                  </a:lnTo>
                  <a:lnTo>
                    <a:pt x="204" y="1443"/>
                  </a:lnTo>
                  <a:lnTo>
                    <a:pt x="163" y="1463"/>
                  </a:lnTo>
                  <a:lnTo>
                    <a:pt x="72" y="1443"/>
                  </a:lnTo>
                  <a:lnTo>
                    <a:pt x="31" y="1382"/>
                  </a:lnTo>
                  <a:lnTo>
                    <a:pt x="10" y="1320"/>
                  </a:lnTo>
                  <a:lnTo>
                    <a:pt x="10" y="1239"/>
                  </a:lnTo>
                  <a:lnTo>
                    <a:pt x="102" y="1138"/>
                  </a:lnTo>
                  <a:lnTo>
                    <a:pt x="10" y="1026"/>
                  </a:lnTo>
                  <a:lnTo>
                    <a:pt x="10" y="925"/>
                  </a:lnTo>
                  <a:lnTo>
                    <a:pt x="0" y="813"/>
                  </a:lnTo>
                  <a:lnTo>
                    <a:pt x="72" y="690"/>
                  </a:lnTo>
                  <a:lnTo>
                    <a:pt x="153" y="579"/>
                  </a:lnTo>
                  <a:lnTo>
                    <a:pt x="133" y="559"/>
                  </a:lnTo>
                  <a:lnTo>
                    <a:pt x="61" y="559"/>
                  </a:lnTo>
                  <a:lnTo>
                    <a:pt x="21" y="487"/>
                  </a:lnTo>
                  <a:lnTo>
                    <a:pt x="61" y="375"/>
                  </a:lnTo>
                  <a:lnTo>
                    <a:pt x="31" y="334"/>
                  </a:lnTo>
                  <a:lnTo>
                    <a:pt x="21" y="254"/>
                  </a:lnTo>
                  <a:lnTo>
                    <a:pt x="10" y="111"/>
                  </a:lnTo>
                  <a:lnTo>
                    <a:pt x="10" y="50"/>
                  </a:lnTo>
                  <a:lnTo>
                    <a:pt x="31" y="0"/>
                  </a:lnTo>
                  <a:lnTo>
                    <a:pt x="72" y="10"/>
                  </a:lnTo>
                  <a:lnTo>
                    <a:pt x="82" y="30"/>
                  </a:lnTo>
                  <a:lnTo>
                    <a:pt x="102" y="70"/>
                  </a:lnTo>
                  <a:lnTo>
                    <a:pt x="82" y="111"/>
                  </a:lnTo>
                  <a:lnTo>
                    <a:pt x="82" y="203"/>
                  </a:lnTo>
                  <a:lnTo>
                    <a:pt x="112" y="284"/>
                  </a:lnTo>
                  <a:lnTo>
                    <a:pt x="215" y="467"/>
                  </a:lnTo>
                  <a:lnTo>
                    <a:pt x="225" y="528"/>
                  </a:lnTo>
                  <a:lnTo>
                    <a:pt x="215" y="608"/>
                  </a:lnTo>
                  <a:lnTo>
                    <a:pt x="194" y="650"/>
                  </a:lnTo>
                  <a:lnTo>
                    <a:pt x="174" y="680"/>
                  </a:lnTo>
                  <a:lnTo>
                    <a:pt x="174" y="710"/>
                  </a:lnTo>
                  <a:lnTo>
                    <a:pt x="204" y="721"/>
                  </a:lnTo>
                  <a:lnTo>
                    <a:pt x="255" y="731"/>
                  </a:lnTo>
                  <a:lnTo>
                    <a:pt x="296" y="772"/>
                  </a:lnTo>
                  <a:lnTo>
                    <a:pt x="337" y="843"/>
                  </a:lnTo>
                  <a:lnTo>
                    <a:pt x="306" y="904"/>
                  </a:lnTo>
                  <a:lnTo>
                    <a:pt x="276" y="944"/>
                  </a:lnTo>
                  <a:lnTo>
                    <a:pt x="235" y="975"/>
                  </a:lnTo>
                  <a:lnTo>
                    <a:pt x="184" y="954"/>
                  </a:lnTo>
                  <a:lnTo>
                    <a:pt x="174" y="915"/>
                  </a:lnTo>
                  <a:lnTo>
                    <a:pt x="174" y="864"/>
                  </a:lnTo>
                  <a:lnTo>
                    <a:pt x="194" y="833"/>
                  </a:lnTo>
                  <a:lnTo>
                    <a:pt x="194" y="792"/>
                  </a:lnTo>
                  <a:lnTo>
                    <a:pt x="184" y="792"/>
                  </a:lnTo>
                  <a:lnTo>
                    <a:pt x="123" y="792"/>
                  </a:lnTo>
                  <a:lnTo>
                    <a:pt x="92" y="843"/>
                  </a:lnTo>
                  <a:lnTo>
                    <a:pt x="72" y="894"/>
                  </a:lnTo>
                  <a:lnTo>
                    <a:pt x="82" y="985"/>
                  </a:lnTo>
                  <a:lnTo>
                    <a:pt x="153" y="1056"/>
                  </a:lnTo>
                  <a:lnTo>
                    <a:pt x="255" y="1117"/>
                  </a:lnTo>
                  <a:lnTo>
                    <a:pt x="419" y="1218"/>
                  </a:lnTo>
                  <a:lnTo>
                    <a:pt x="479" y="1320"/>
                  </a:lnTo>
                  <a:lnTo>
                    <a:pt x="500" y="1443"/>
                  </a:lnTo>
                  <a:lnTo>
                    <a:pt x="459" y="1565"/>
                  </a:lnTo>
                  <a:lnTo>
                    <a:pt x="398" y="1666"/>
                  </a:lnTo>
                  <a:lnTo>
                    <a:pt x="306" y="1727"/>
                  </a:lnTo>
                  <a:lnTo>
                    <a:pt x="215" y="1799"/>
                  </a:lnTo>
                  <a:lnTo>
                    <a:pt x="174" y="1849"/>
                  </a:lnTo>
                  <a:lnTo>
                    <a:pt x="133" y="1921"/>
                  </a:lnTo>
                  <a:lnTo>
                    <a:pt x="112" y="2002"/>
                  </a:lnTo>
                  <a:lnTo>
                    <a:pt x="225" y="1910"/>
                  </a:lnTo>
                  <a:lnTo>
                    <a:pt x="357" y="1829"/>
                  </a:lnTo>
                  <a:lnTo>
                    <a:pt x="560" y="1819"/>
                  </a:lnTo>
                  <a:lnTo>
                    <a:pt x="632" y="1799"/>
                  </a:lnTo>
                  <a:lnTo>
                    <a:pt x="550" y="1768"/>
                  </a:lnTo>
                  <a:lnTo>
                    <a:pt x="521" y="1758"/>
                  </a:lnTo>
                  <a:lnTo>
                    <a:pt x="510" y="1676"/>
                  </a:lnTo>
                  <a:lnTo>
                    <a:pt x="560" y="1605"/>
                  </a:lnTo>
                  <a:lnTo>
                    <a:pt x="632" y="1585"/>
                  </a:lnTo>
                  <a:lnTo>
                    <a:pt x="713" y="1625"/>
                  </a:lnTo>
                  <a:lnTo>
                    <a:pt x="734" y="1687"/>
                  </a:lnTo>
                  <a:lnTo>
                    <a:pt x="764" y="1748"/>
                  </a:lnTo>
                  <a:lnTo>
                    <a:pt x="713" y="1819"/>
                  </a:lnTo>
                  <a:lnTo>
                    <a:pt x="673" y="1879"/>
                  </a:lnTo>
                  <a:lnTo>
                    <a:pt x="724" y="1961"/>
                  </a:lnTo>
                  <a:lnTo>
                    <a:pt x="754" y="2073"/>
                  </a:lnTo>
                  <a:lnTo>
                    <a:pt x="754" y="2094"/>
                  </a:lnTo>
                  <a:lnTo>
                    <a:pt x="805" y="2094"/>
                  </a:lnTo>
                  <a:lnTo>
                    <a:pt x="846" y="2083"/>
                  </a:lnTo>
                  <a:lnTo>
                    <a:pt x="856" y="2063"/>
                  </a:lnTo>
                  <a:lnTo>
                    <a:pt x="815" y="2022"/>
                  </a:lnTo>
                  <a:lnTo>
                    <a:pt x="866" y="1951"/>
                  </a:lnTo>
                  <a:lnTo>
                    <a:pt x="958" y="1971"/>
                  </a:lnTo>
                  <a:lnTo>
                    <a:pt x="968" y="2053"/>
                  </a:lnTo>
                  <a:lnTo>
                    <a:pt x="948" y="2113"/>
                  </a:lnTo>
                  <a:lnTo>
                    <a:pt x="907" y="2165"/>
                  </a:lnTo>
                  <a:lnTo>
                    <a:pt x="836" y="2185"/>
                  </a:lnTo>
                  <a:lnTo>
                    <a:pt x="785" y="2165"/>
                  </a:lnTo>
                  <a:lnTo>
                    <a:pt x="713" y="2235"/>
                  </a:lnTo>
                  <a:lnTo>
                    <a:pt x="683" y="2266"/>
                  </a:lnTo>
                  <a:lnTo>
                    <a:pt x="642" y="2286"/>
                  </a:lnTo>
                  <a:lnTo>
                    <a:pt x="521" y="2296"/>
                  </a:lnTo>
                  <a:lnTo>
                    <a:pt x="449" y="2215"/>
                  </a:lnTo>
                  <a:lnTo>
                    <a:pt x="449" y="2123"/>
                  </a:lnTo>
                  <a:lnTo>
                    <a:pt x="479" y="2073"/>
                  </a:lnTo>
                  <a:lnTo>
                    <a:pt x="571" y="2073"/>
                  </a:lnTo>
                  <a:lnTo>
                    <a:pt x="602" y="2123"/>
                  </a:lnTo>
                  <a:lnTo>
                    <a:pt x="602" y="2155"/>
                  </a:lnTo>
                  <a:lnTo>
                    <a:pt x="571" y="2185"/>
                  </a:lnTo>
                  <a:lnTo>
                    <a:pt x="560" y="2225"/>
                  </a:lnTo>
                  <a:lnTo>
                    <a:pt x="612" y="2235"/>
                  </a:lnTo>
                  <a:lnTo>
                    <a:pt x="662" y="2205"/>
                  </a:lnTo>
                  <a:lnTo>
                    <a:pt x="704" y="2145"/>
                  </a:lnTo>
                  <a:lnTo>
                    <a:pt x="704" y="2083"/>
                  </a:lnTo>
                  <a:lnTo>
                    <a:pt x="662" y="1981"/>
                  </a:lnTo>
                  <a:lnTo>
                    <a:pt x="581" y="1921"/>
                  </a:lnTo>
                  <a:lnTo>
                    <a:pt x="541" y="1879"/>
                  </a:lnTo>
                  <a:lnTo>
                    <a:pt x="439" y="1889"/>
                  </a:lnTo>
                  <a:lnTo>
                    <a:pt x="286" y="1971"/>
                  </a:lnTo>
                  <a:lnTo>
                    <a:pt x="174" y="2032"/>
                  </a:lnTo>
                  <a:lnTo>
                    <a:pt x="133" y="2094"/>
                  </a:lnTo>
                  <a:lnTo>
                    <a:pt x="133" y="2185"/>
                  </a:lnTo>
                  <a:lnTo>
                    <a:pt x="245" y="2134"/>
                  </a:lnTo>
                  <a:lnTo>
                    <a:pt x="306" y="2134"/>
                  </a:lnTo>
                  <a:lnTo>
                    <a:pt x="368" y="2175"/>
                  </a:lnTo>
                  <a:lnTo>
                    <a:pt x="388" y="2245"/>
                  </a:lnTo>
                  <a:lnTo>
                    <a:pt x="347" y="2286"/>
                  </a:lnTo>
                  <a:lnTo>
                    <a:pt x="276" y="2266"/>
                  </a:lnTo>
                  <a:lnTo>
                    <a:pt x="235" y="2266"/>
                  </a:lnTo>
                  <a:lnTo>
                    <a:pt x="163" y="2286"/>
                  </a:lnTo>
                  <a:lnTo>
                    <a:pt x="133" y="2317"/>
                  </a:lnTo>
                  <a:lnTo>
                    <a:pt x="123" y="2368"/>
                  </a:lnTo>
                  <a:lnTo>
                    <a:pt x="123" y="2450"/>
                  </a:lnTo>
                  <a:lnTo>
                    <a:pt x="133" y="2489"/>
                  </a:lnTo>
                  <a:lnTo>
                    <a:pt x="133" y="2489"/>
                  </a:lnTo>
                  <a:lnTo>
                    <a:pt x="123" y="255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9" name="Freeform 127"/>
            <p:cNvSpPr>
              <a:spLocks noChangeAspect="1"/>
            </p:cNvSpPr>
            <p:nvPr/>
          </p:nvSpPr>
          <p:spPr bwMode="auto">
            <a:xfrm>
              <a:off x="1352" y="528"/>
              <a:ext cx="978" cy="267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2889" y="163"/>
                </a:cxn>
                <a:cxn ang="0">
                  <a:pos x="3061" y="223"/>
                </a:cxn>
                <a:cxn ang="0">
                  <a:pos x="3172" y="315"/>
                </a:cxn>
                <a:cxn ang="0">
                  <a:pos x="3212" y="386"/>
                </a:cxn>
                <a:cxn ang="0">
                  <a:pos x="3242" y="457"/>
                </a:cxn>
                <a:cxn ang="0">
                  <a:pos x="3253" y="569"/>
                </a:cxn>
                <a:cxn ang="0">
                  <a:pos x="3212" y="651"/>
                </a:cxn>
                <a:cxn ang="0">
                  <a:pos x="3172" y="620"/>
                </a:cxn>
                <a:cxn ang="0">
                  <a:pos x="3041" y="579"/>
                </a:cxn>
                <a:cxn ang="0">
                  <a:pos x="2940" y="610"/>
                </a:cxn>
                <a:cxn ang="0">
                  <a:pos x="2889" y="702"/>
                </a:cxn>
                <a:cxn ang="0">
                  <a:pos x="2919" y="823"/>
                </a:cxn>
                <a:cxn ang="0">
                  <a:pos x="2960" y="875"/>
                </a:cxn>
                <a:cxn ang="0">
                  <a:pos x="3020" y="904"/>
                </a:cxn>
                <a:cxn ang="0">
                  <a:pos x="3092" y="925"/>
                </a:cxn>
                <a:cxn ang="0">
                  <a:pos x="3193" y="904"/>
                </a:cxn>
                <a:cxn ang="0">
                  <a:pos x="3263" y="864"/>
                </a:cxn>
                <a:cxn ang="0">
                  <a:pos x="3355" y="732"/>
                </a:cxn>
                <a:cxn ang="0">
                  <a:pos x="3415" y="681"/>
                </a:cxn>
                <a:cxn ang="0">
                  <a:pos x="3435" y="569"/>
                </a:cxn>
                <a:cxn ang="0">
                  <a:pos x="3435" y="437"/>
                </a:cxn>
                <a:cxn ang="0">
                  <a:pos x="3334" y="274"/>
                </a:cxn>
                <a:cxn ang="0">
                  <a:pos x="3212" y="153"/>
                </a:cxn>
                <a:cxn ang="0">
                  <a:pos x="3112" y="92"/>
                </a:cxn>
                <a:cxn ang="0">
                  <a:pos x="3010" y="51"/>
                </a:cxn>
                <a:cxn ang="0">
                  <a:pos x="2919" y="3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143"/>
                </a:cxn>
              </a:cxnLst>
              <a:rect l="0" t="0" r="r" b="b"/>
              <a:pathLst>
                <a:path w="3435" h="925">
                  <a:moveTo>
                    <a:pt x="0" y="143"/>
                  </a:moveTo>
                  <a:lnTo>
                    <a:pt x="2889" y="163"/>
                  </a:lnTo>
                  <a:lnTo>
                    <a:pt x="3061" y="223"/>
                  </a:lnTo>
                  <a:lnTo>
                    <a:pt x="3172" y="315"/>
                  </a:lnTo>
                  <a:lnTo>
                    <a:pt x="3212" y="386"/>
                  </a:lnTo>
                  <a:lnTo>
                    <a:pt x="3242" y="457"/>
                  </a:lnTo>
                  <a:lnTo>
                    <a:pt x="3253" y="569"/>
                  </a:lnTo>
                  <a:lnTo>
                    <a:pt x="3212" y="651"/>
                  </a:lnTo>
                  <a:lnTo>
                    <a:pt x="3172" y="620"/>
                  </a:lnTo>
                  <a:lnTo>
                    <a:pt x="3041" y="579"/>
                  </a:lnTo>
                  <a:lnTo>
                    <a:pt x="2940" y="610"/>
                  </a:lnTo>
                  <a:lnTo>
                    <a:pt x="2889" y="702"/>
                  </a:lnTo>
                  <a:lnTo>
                    <a:pt x="2919" y="823"/>
                  </a:lnTo>
                  <a:lnTo>
                    <a:pt x="2960" y="875"/>
                  </a:lnTo>
                  <a:lnTo>
                    <a:pt x="3020" y="904"/>
                  </a:lnTo>
                  <a:lnTo>
                    <a:pt x="3092" y="925"/>
                  </a:lnTo>
                  <a:lnTo>
                    <a:pt x="3193" y="904"/>
                  </a:lnTo>
                  <a:lnTo>
                    <a:pt x="3263" y="864"/>
                  </a:lnTo>
                  <a:lnTo>
                    <a:pt x="3355" y="732"/>
                  </a:lnTo>
                  <a:lnTo>
                    <a:pt x="3415" y="681"/>
                  </a:lnTo>
                  <a:lnTo>
                    <a:pt x="3435" y="569"/>
                  </a:lnTo>
                  <a:lnTo>
                    <a:pt x="3435" y="437"/>
                  </a:lnTo>
                  <a:lnTo>
                    <a:pt x="3334" y="274"/>
                  </a:lnTo>
                  <a:lnTo>
                    <a:pt x="3212" y="153"/>
                  </a:lnTo>
                  <a:lnTo>
                    <a:pt x="3112" y="92"/>
                  </a:lnTo>
                  <a:lnTo>
                    <a:pt x="3010" y="51"/>
                  </a:lnTo>
                  <a:lnTo>
                    <a:pt x="2919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0" name="Freeform 128"/>
            <p:cNvSpPr>
              <a:spLocks noChangeAspect="1"/>
            </p:cNvSpPr>
            <p:nvPr/>
          </p:nvSpPr>
          <p:spPr bwMode="auto">
            <a:xfrm>
              <a:off x="2107" y="798"/>
              <a:ext cx="192" cy="181"/>
            </a:xfrm>
            <a:custGeom>
              <a:avLst/>
              <a:gdLst/>
              <a:ahLst/>
              <a:cxnLst>
                <a:cxn ang="0">
                  <a:pos x="678" y="0"/>
                </a:cxn>
                <a:cxn ang="0">
                  <a:pos x="638" y="50"/>
                </a:cxn>
                <a:cxn ang="0">
                  <a:pos x="607" y="91"/>
                </a:cxn>
                <a:cxn ang="0">
                  <a:pos x="566" y="152"/>
                </a:cxn>
                <a:cxn ang="0">
                  <a:pos x="556" y="203"/>
                </a:cxn>
                <a:cxn ang="0">
                  <a:pos x="556" y="254"/>
                </a:cxn>
                <a:cxn ang="0">
                  <a:pos x="587" y="316"/>
                </a:cxn>
                <a:cxn ang="0">
                  <a:pos x="617" y="367"/>
                </a:cxn>
                <a:cxn ang="0">
                  <a:pos x="638" y="406"/>
                </a:cxn>
                <a:cxn ang="0">
                  <a:pos x="617" y="427"/>
                </a:cxn>
                <a:cxn ang="0">
                  <a:pos x="566" y="457"/>
                </a:cxn>
                <a:cxn ang="0">
                  <a:pos x="537" y="457"/>
                </a:cxn>
                <a:cxn ang="0">
                  <a:pos x="475" y="457"/>
                </a:cxn>
                <a:cxn ang="0">
                  <a:pos x="436" y="427"/>
                </a:cxn>
                <a:cxn ang="0">
                  <a:pos x="405" y="427"/>
                </a:cxn>
                <a:cxn ang="0">
                  <a:pos x="385" y="437"/>
                </a:cxn>
                <a:cxn ang="0">
                  <a:pos x="385" y="468"/>
                </a:cxn>
                <a:cxn ang="0">
                  <a:pos x="354" y="498"/>
                </a:cxn>
                <a:cxn ang="0">
                  <a:pos x="335" y="539"/>
                </a:cxn>
                <a:cxn ang="0">
                  <a:pos x="274" y="549"/>
                </a:cxn>
                <a:cxn ang="0">
                  <a:pos x="193" y="549"/>
                </a:cxn>
                <a:cxn ang="0">
                  <a:pos x="152" y="559"/>
                </a:cxn>
                <a:cxn ang="0">
                  <a:pos x="82" y="600"/>
                </a:cxn>
                <a:cxn ang="0">
                  <a:pos x="51" y="621"/>
                </a:cxn>
                <a:cxn ang="0">
                  <a:pos x="21" y="621"/>
                </a:cxn>
                <a:cxn ang="0">
                  <a:pos x="0" y="580"/>
                </a:cxn>
                <a:cxn ang="0">
                  <a:pos x="31" y="539"/>
                </a:cxn>
                <a:cxn ang="0">
                  <a:pos x="72" y="498"/>
                </a:cxn>
                <a:cxn ang="0">
                  <a:pos x="102" y="468"/>
                </a:cxn>
                <a:cxn ang="0">
                  <a:pos x="123" y="417"/>
                </a:cxn>
                <a:cxn ang="0">
                  <a:pos x="163" y="346"/>
                </a:cxn>
                <a:cxn ang="0">
                  <a:pos x="203" y="316"/>
                </a:cxn>
                <a:cxn ang="0">
                  <a:pos x="263" y="275"/>
                </a:cxn>
                <a:cxn ang="0">
                  <a:pos x="203" y="214"/>
                </a:cxn>
                <a:cxn ang="0">
                  <a:pos x="183" y="163"/>
                </a:cxn>
                <a:cxn ang="0">
                  <a:pos x="183" y="91"/>
                </a:cxn>
                <a:cxn ang="0">
                  <a:pos x="233" y="21"/>
                </a:cxn>
                <a:cxn ang="0">
                  <a:pos x="294" y="61"/>
                </a:cxn>
                <a:cxn ang="0">
                  <a:pos x="335" y="91"/>
                </a:cxn>
                <a:cxn ang="0">
                  <a:pos x="395" y="101"/>
                </a:cxn>
                <a:cxn ang="0">
                  <a:pos x="456" y="91"/>
                </a:cxn>
                <a:cxn ang="0">
                  <a:pos x="456" y="91"/>
                </a:cxn>
                <a:cxn ang="0">
                  <a:pos x="678" y="0"/>
                </a:cxn>
              </a:cxnLst>
              <a:rect l="0" t="0" r="r" b="b"/>
              <a:pathLst>
                <a:path w="678" h="621">
                  <a:moveTo>
                    <a:pt x="678" y="0"/>
                  </a:moveTo>
                  <a:lnTo>
                    <a:pt x="638" y="50"/>
                  </a:lnTo>
                  <a:lnTo>
                    <a:pt x="607" y="91"/>
                  </a:lnTo>
                  <a:lnTo>
                    <a:pt x="566" y="152"/>
                  </a:lnTo>
                  <a:lnTo>
                    <a:pt x="556" y="203"/>
                  </a:lnTo>
                  <a:lnTo>
                    <a:pt x="556" y="254"/>
                  </a:lnTo>
                  <a:lnTo>
                    <a:pt x="587" y="316"/>
                  </a:lnTo>
                  <a:lnTo>
                    <a:pt x="617" y="367"/>
                  </a:lnTo>
                  <a:lnTo>
                    <a:pt x="638" y="406"/>
                  </a:lnTo>
                  <a:lnTo>
                    <a:pt x="617" y="427"/>
                  </a:lnTo>
                  <a:lnTo>
                    <a:pt x="566" y="457"/>
                  </a:lnTo>
                  <a:lnTo>
                    <a:pt x="537" y="457"/>
                  </a:lnTo>
                  <a:lnTo>
                    <a:pt x="475" y="457"/>
                  </a:lnTo>
                  <a:lnTo>
                    <a:pt x="436" y="427"/>
                  </a:lnTo>
                  <a:lnTo>
                    <a:pt x="405" y="427"/>
                  </a:lnTo>
                  <a:lnTo>
                    <a:pt x="385" y="437"/>
                  </a:lnTo>
                  <a:lnTo>
                    <a:pt x="385" y="468"/>
                  </a:lnTo>
                  <a:lnTo>
                    <a:pt x="354" y="498"/>
                  </a:lnTo>
                  <a:lnTo>
                    <a:pt x="335" y="539"/>
                  </a:lnTo>
                  <a:lnTo>
                    <a:pt x="274" y="549"/>
                  </a:lnTo>
                  <a:lnTo>
                    <a:pt x="193" y="549"/>
                  </a:lnTo>
                  <a:lnTo>
                    <a:pt x="152" y="559"/>
                  </a:lnTo>
                  <a:lnTo>
                    <a:pt x="82" y="600"/>
                  </a:lnTo>
                  <a:lnTo>
                    <a:pt x="51" y="621"/>
                  </a:lnTo>
                  <a:lnTo>
                    <a:pt x="21" y="621"/>
                  </a:lnTo>
                  <a:lnTo>
                    <a:pt x="0" y="580"/>
                  </a:lnTo>
                  <a:lnTo>
                    <a:pt x="31" y="539"/>
                  </a:lnTo>
                  <a:lnTo>
                    <a:pt x="72" y="498"/>
                  </a:lnTo>
                  <a:lnTo>
                    <a:pt x="102" y="468"/>
                  </a:lnTo>
                  <a:lnTo>
                    <a:pt x="123" y="417"/>
                  </a:lnTo>
                  <a:lnTo>
                    <a:pt x="163" y="346"/>
                  </a:lnTo>
                  <a:lnTo>
                    <a:pt x="203" y="316"/>
                  </a:lnTo>
                  <a:lnTo>
                    <a:pt x="263" y="275"/>
                  </a:lnTo>
                  <a:lnTo>
                    <a:pt x="203" y="214"/>
                  </a:lnTo>
                  <a:lnTo>
                    <a:pt x="183" y="163"/>
                  </a:lnTo>
                  <a:lnTo>
                    <a:pt x="183" y="91"/>
                  </a:lnTo>
                  <a:lnTo>
                    <a:pt x="233" y="21"/>
                  </a:lnTo>
                  <a:lnTo>
                    <a:pt x="294" y="61"/>
                  </a:lnTo>
                  <a:lnTo>
                    <a:pt x="335" y="91"/>
                  </a:lnTo>
                  <a:lnTo>
                    <a:pt x="395" y="101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4" name="Group 129"/>
            <p:cNvGrpSpPr>
              <a:grpSpLocks noChangeAspect="1"/>
            </p:cNvGrpSpPr>
            <p:nvPr/>
          </p:nvGrpSpPr>
          <p:grpSpPr bwMode="auto">
            <a:xfrm>
              <a:off x="2296" y="535"/>
              <a:ext cx="250" cy="263"/>
              <a:chOff x="2537" y="534"/>
              <a:chExt cx="278" cy="290"/>
            </a:xfrm>
          </p:grpSpPr>
          <p:sp>
            <p:nvSpPr>
              <p:cNvPr id="182" name="Freeform 130"/>
              <p:cNvSpPr>
                <a:spLocks noChangeAspect="1"/>
              </p:cNvSpPr>
              <p:nvPr/>
            </p:nvSpPr>
            <p:spPr bwMode="auto">
              <a:xfrm>
                <a:off x="2668" y="546"/>
                <a:ext cx="140" cy="148"/>
              </a:xfrm>
              <a:custGeom>
                <a:avLst/>
                <a:gdLst/>
                <a:ahLst/>
                <a:cxnLst>
                  <a:cxn ang="0">
                    <a:pos x="0" y="458"/>
                  </a:cxn>
                  <a:cxn ang="0">
                    <a:pos x="90" y="356"/>
                  </a:cxn>
                  <a:cxn ang="0">
                    <a:pos x="152" y="275"/>
                  </a:cxn>
                  <a:cxn ang="0">
                    <a:pos x="212" y="162"/>
                  </a:cxn>
                  <a:cxn ang="0">
                    <a:pos x="251" y="92"/>
                  </a:cxn>
                  <a:cxn ang="0">
                    <a:pos x="272" y="19"/>
                  </a:cxn>
                  <a:cxn ang="0">
                    <a:pos x="282" y="0"/>
                  </a:cxn>
                  <a:cxn ang="0">
                    <a:pos x="444" y="0"/>
                  </a:cxn>
                  <a:cxn ang="0">
                    <a:pos x="444" y="61"/>
                  </a:cxn>
                  <a:cxn ang="0">
                    <a:pos x="444" y="111"/>
                  </a:cxn>
                  <a:cxn ang="0">
                    <a:pos x="444" y="162"/>
                  </a:cxn>
                  <a:cxn ang="0">
                    <a:pos x="413" y="203"/>
                  </a:cxn>
                  <a:cxn ang="0">
                    <a:pos x="353" y="234"/>
                  </a:cxn>
                  <a:cxn ang="0">
                    <a:pos x="251" y="285"/>
                  </a:cxn>
                  <a:cxn ang="0">
                    <a:pos x="171" y="336"/>
                  </a:cxn>
                  <a:cxn ang="0">
                    <a:pos x="101" y="406"/>
                  </a:cxn>
                  <a:cxn ang="0">
                    <a:pos x="10" y="467"/>
                  </a:cxn>
                  <a:cxn ang="0">
                    <a:pos x="10" y="467"/>
                  </a:cxn>
                  <a:cxn ang="0">
                    <a:pos x="0" y="458"/>
                  </a:cxn>
                </a:cxnLst>
                <a:rect l="0" t="0" r="r" b="b"/>
                <a:pathLst>
                  <a:path w="444" h="467">
                    <a:moveTo>
                      <a:pt x="0" y="458"/>
                    </a:moveTo>
                    <a:lnTo>
                      <a:pt x="90" y="356"/>
                    </a:lnTo>
                    <a:lnTo>
                      <a:pt x="152" y="275"/>
                    </a:lnTo>
                    <a:lnTo>
                      <a:pt x="212" y="162"/>
                    </a:lnTo>
                    <a:lnTo>
                      <a:pt x="251" y="92"/>
                    </a:lnTo>
                    <a:lnTo>
                      <a:pt x="272" y="19"/>
                    </a:lnTo>
                    <a:lnTo>
                      <a:pt x="282" y="0"/>
                    </a:lnTo>
                    <a:lnTo>
                      <a:pt x="444" y="0"/>
                    </a:lnTo>
                    <a:lnTo>
                      <a:pt x="444" y="61"/>
                    </a:lnTo>
                    <a:lnTo>
                      <a:pt x="444" y="111"/>
                    </a:lnTo>
                    <a:lnTo>
                      <a:pt x="444" y="162"/>
                    </a:lnTo>
                    <a:lnTo>
                      <a:pt x="413" y="203"/>
                    </a:lnTo>
                    <a:lnTo>
                      <a:pt x="353" y="234"/>
                    </a:lnTo>
                    <a:lnTo>
                      <a:pt x="251" y="285"/>
                    </a:lnTo>
                    <a:lnTo>
                      <a:pt x="171" y="336"/>
                    </a:lnTo>
                    <a:lnTo>
                      <a:pt x="101" y="406"/>
                    </a:lnTo>
                    <a:lnTo>
                      <a:pt x="10" y="467"/>
                    </a:lnTo>
                    <a:lnTo>
                      <a:pt x="10" y="467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3" name="Freeform 131"/>
              <p:cNvSpPr>
                <a:spLocks noChangeAspect="1"/>
              </p:cNvSpPr>
              <p:nvPr/>
            </p:nvSpPr>
            <p:spPr bwMode="auto">
              <a:xfrm>
                <a:off x="2624" y="534"/>
                <a:ext cx="72" cy="148"/>
              </a:xfrm>
              <a:custGeom>
                <a:avLst/>
                <a:gdLst/>
                <a:ahLst/>
                <a:cxnLst>
                  <a:cxn ang="0">
                    <a:pos x="81" y="458"/>
                  </a:cxn>
                  <a:cxn ang="0">
                    <a:pos x="203" y="266"/>
                  </a:cxn>
                  <a:cxn ang="0">
                    <a:pos x="232" y="174"/>
                  </a:cxn>
                  <a:cxn ang="0">
                    <a:pos x="232" y="82"/>
                  </a:cxn>
                  <a:cxn ang="0">
                    <a:pos x="193" y="21"/>
                  </a:cxn>
                  <a:cxn ang="0">
                    <a:pos x="121" y="0"/>
                  </a:cxn>
                  <a:cxn ang="0">
                    <a:pos x="61" y="21"/>
                  </a:cxn>
                  <a:cxn ang="0">
                    <a:pos x="20" y="62"/>
                  </a:cxn>
                  <a:cxn ang="0">
                    <a:pos x="0" y="113"/>
                  </a:cxn>
                  <a:cxn ang="0">
                    <a:pos x="71" y="103"/>
                  </a:cxn>
                  <a:cxn ang="0">
                    <a:pos x="131" y="143"/>
                  </a:cxn>
                  <a:cxn ang="0">
                    <a:pos x="152" y="194"/>
                  </a:cxn>
                  <a:cxn ang="0">
                    <a:pos x="121" y="316"/>
                  </a:cxn>
                  <a:cxn ang="0">
                    <a:pos x="142" y="307"/>
                  </a:cxn>
                  <a:cxn ang="0">
                    <a:pos x="81" y="458"/>
                  </a:cxn>
                </a:cxnLst>
                <a:rect l="0" t="0" r="r" b="b"/>
                <a:pathLst>
                  <a:path w="232" h="458">
                    <a:moveTo>
                      <a:pt x="81" y="458"/>
                    </a:moveTo>
                    <a:lnTo>
                      <a:pt x="203" y="266"/>
                    </a:lnTo>
                    <a:lnTo>
                      <a:pt x="232" y="174"/>
                    </a:lnTo>
                    <a:lnTo>
                      <a:pt x="232" y="82"/>
                    </a:lnTo>
                    <a:lnTo>
                      <a:pt x="193" y="21"/>
                    </a:lnTo>
                    <a:lnTo>
                      <a:pt x="121" y="0"/>
                    </a:lnTo>
                    <a:lnTo>
                      <a:pt x="61" y="21"/>
                    </a:lnTo>
                    <a:lnTo>
                      <a:pt x="20" y="62"/>
                    </a:lnTo>
                    <a:lnTo>
                      <a:pt x="0" y="113"/>
                    </a:lnTo>
                    <a:lnTo>
                      <a:pt x="71" y="103"/>
                    </a:lnTo>
                    <a:lnTo>
                      <a:pt x="131" y="143"/>
                    </a:lnTo>
                    <a:lnTo>
                      <a:pt x="152" y="194"/>
                    </a:lnTo>
                    <a:lnTo>
                      <a:pt x="121" y="316"/>
                    </a:lnTo>
                    <a:lnTo>
                      <a:pt x="142" y="307"/>
                    </a:lnTo>
                    <a:lnTo>
                      <a:pt x="81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4" name="Freeform 132"/>
              <p:cNvSpPr>
                <a:spLocks noChangeAspect="1"/>
              </p:cNvSpPr>
              <p:nvPr/>
            </p:nvSpPr>
            <p:spPr bwMode="auto">
              <a:xfrm>
                <a:off x="2537" y="541"/>
                <a:ext cx="80" cy="141"/>
              </a:xfrm>
              <a:custGeom>
                <a:avLst/>
                <a:gdLst/>
                <a:ahLst/>
                <a:cxnLst>
                  <a:cxn ang="0">
                    <a:pos x="232" y="437"/>
                  </a:cxn>
                  <a:cxn ang="0">
                    <a:pos x="253" y="213"/>
                  </a:cxn>
                  <a:cxn ang="0">
                    <a:pos x="222" y="102"/>
                  </a:cxn>
                  <a:cxn ang="0">
                    <a:pos x="152" y="30"/>
                  </a:cxn>
                  <a:cxn ang="0">
                    <a:pos x="90" y="0"/>
                  </a:cxn>
                  <a:cxn ang="0">
                    <a:pos x="10" y="21"/>
                  </a:cxn>
                  <a:cxn ang="0">
                    <a:pos x="0" y="51"/>
                  </a:cxn>
                  <a:cxn ang="0">
                    <a:pos x="0" y="143"/>
                  </a:cxn>
                  <a:cxn ang="0">
                    <a:pos x="101" y="133"/>
                  </a:cxn>
                  <a:cxn ang="0">
                    <a:pos x="141" y="153"/>
                  </a:cxn>
                  <a:cxn ang="0">
                    <a:pos x="201" y="184"/>
                  </a:cxn>
                  <a:cxn ang="0">
                    <a:pos x="212" y="213"/>
                  </a:cxn>
                  <a:cxn ang="0">
                    <a:pos x="232" y="295"/>
                  </a:cxn>
                  <a:cxn ang="0">
                    <a:pos x="232" y="437"/>
                  </a:cxn>
                </a:cxnLst>
                <a:rect l="0" t="0" r="r" b="b"/>
                <a:pathLst>
                  <a:path w="253" h="437">
                    <a:moveTo>
                      <a:pt x="232" y="437"/>
                    </a:moveTo>
                    <a:lnTo>
                      <a:pt x="253" y="213"/>
                    </a:lnTo>
                    <a:lnTo>
                      <a:pt x="222" y="102"/>
                    </a:lnTo>
                    <a:lnTo>
                      <a:pt x="152" y="30"/>
                    </a:lnTo>
                    <a:lnTo>
                      <a:pt x="90" y="0"/>
                    </a:lnTo>
                    <a:lnTo>
                      <a:pt x="10" y="21"/>
                    </a:lnTo>
                    <a:lnTo>
                      <a:pt x="0" y="51"/>
                    </a:lnTo>
                    <a:lnTo>
                      <a:pt x="0" y="143"/>
                    </a:lnTo>
                    <a:lnTo>
                      <a:pt x="101" y="133"/>
                    </a:lnTo>
                    <a:lnTo>
                      <a:pt x="141" y="153"/>
                    </a:lnTo>
                    <a:lnTo>
                      <a:pt x="201" y="184"/>
                    </a:lnTo>
                    <a:lnTo>
                      <a:pt x="212" y="213"/>
                    </a:lnTo>
                    <a:lnTo>
                      <a:pt x="232" y="295"/>
                    </a:lnTo>
                    <a:lnTo>
                      <a:pt x="232" y="437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5" name="Freeform 133"/>
              <p:cNvSpPr>
                <a:spLocks noChangeAspect="1"/>
              </p:cNvSpPr>
              <p:nvPr/>
            </p:nvSpPr>
            <p:spPr bwMode="auto">
              <a:xfrm>
                <a:off x="2562" y="698"/>
                <a:ext cx="103" cy="97"/>
              </a:xfrm>
              <a:custGeom>
                <a:avLst/>
                <a:gdLst/>
                <a:ahLst/>
                <a:cxnLst>
                  <a:cxn ang="0">
                    <a:pos x="324" y="193"/>
                  </a:cxn>
                  <a:cxn ang="0">
                    <a:pos x="324" y="21"/>
                  </a:cxn>
                  <a:cxn ang="0">
                    <a:pos x="284" y="0"/>
                  </a:cxn>
                  <a:cxn ang="0">
                    <a:pos x="142" y="0"/>
                  </a:cxn>
                  <a:cxn ang="0">
                    <a:pos x="111" y="91"/>
                  </a:cxn>
                  <a:cxn ang="0">
                    <a:pos x="82" y="163"/>
                  </a:cxn>
                  <a:cxn ang="0">
                    <a:pos x="21" y="265"/>
                  </a:cxn>
                  <a:cxn ang="0">
                    <a:pos x="0" y="295"/>
                  </a:cxn>
                  <a:cxn ang="0">
                    <a:pos x="0" y="305"/>
                  </a:cxn>
                  <a:cxn ang="0">
                    <a:pos x="101" y="254"/>
                  </a:cxn>
                  <a:cxn ang="0">
                    <a:pos x="142" y="214"/>
                  </a:cxn>
                  <a:cxn ang="0">
                    <a:pos x="284" y="203"/>
                  </a:cxn>
                  <a:cxn ang="0">
                    <a:pos x="284" y="203"/>
                  </a:cxn>
                  <a:cxn ang="0">
                    <a:pos x="324" y="193"/>
                  </a:cxn>
                </a:cxnLst>
                <a:rect l="0" t="0" r="r" b="b"/>
                <a:pathLst>
                  <a:path w="324" h="305">
                    <a:moveTo>
                      <a:pt x="324" y="193"/>
                    </a:moveTo>
                    <a:lnTo>
                      <a:pt x="324" y="21"/>
                    </a:lnTo>
                    <a:lnTo>
                      <a:pt x="284" y="0"/>
                    </a:lnTo>
                    <a:lnTo>
                      <a:pt x="142" y="0"/>
                    </a:lnTo>
                    <a:lnTo>
                      <a:pt x="111" y="91"/>
                    </a:lnTo>
                    <a:lnTo>
                      <a:pt x="82" y="163"/>
                    </a:lnTo>
                    <a:lnTo>
                      <a:pt x="21" y="265"/>
                    </a:lnTo>
                    <a:lnTo>
                      <a:pt x="0" y="295"/>
                    </a:lnTo>
                    <a:lnTo>
                      <a:pt x="0" y="305"/>
                    </a:lnTo>
                    <a:lnTo>
                      <a:pt x="101" y="254"/>
                    </a:lnTo>
                    <a:lnTo>
                      <a:pt x="142" y="214"/>
                    </a:lnTo>
                    <a:lnTo>
                      <a:pt x="284" y="203"/>
                    </a:lnTo>
                    <a:lnTo>
                      <a:pt x="284" y="203"/>
                    </a:lnTo>
                    <a:lnTo>
                      <a:pt x="324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6" name="Freeform 134"/>
              <p:cNvSpPr>
                <a:spLocks noChangeAspect="1"/>
              </p:cNvSpPr>
              <p:nvPr/>
            </p:nvSpPr>
            <p:spPr bwMode="auto">
              <a:xfrm>
                <a:off x="2677" y="666"/>
                <a:ext cx="138" cy="60"/>
              </a:xfrm>
              <a:custGeom>
                <a:avLst/>
                <a:gdLst/>
                <a:ahLst/>
                <a:cxnLst>
                  <a:cxn ang="0">
                    <a:pos x="303" y="193"/>
                  </a:cxn>
                  <a:cxn ang="0">
                    <a:pos x="374" y="174"/>
                  </a:cxn>
                  <a:cxn ang="0">
                    <a:pos x="395" y="154"/>
                  </a:cxn>
                  <a:cxn ang="0">
                    <a:pos x="434" y="133"/>
                  </a:cxn>
                  <a:cxn ang="0">
                    <a:pos x="414" y="82"/>
                  </a:cxn>
                  <a:cxn ang="0">
                    <a:pos x="395" y="31"/>
                  </a:cxn>
                  <a:cxn ang="0">
                    <a:pos x="333" y="0"/>
                  </a:cxn>
                  <a:cxn ang="0">
                    <a:pos x="273" y="0"/>
                  </a:cxn>
                  <a:cxn ang="0">
                    <a:pos x="152" y="51"/>
                  </a:cxn>
                  <a:cxn ang="0">
                    <a:pos x="0" y="164"/>
                  </a:cxn>
                  <a:cxn ang="0">
                    <a:pos x="142" y="91"/>
                  </a:cxn>
                  <a:cxn ang="0">
                    <a:pos x="243" y="72"/>
                  </a:cxn>
                  <a:cxn ang="0">
                    <a:pos x="313" y="102"/>
                  </a:cxn>
                  <a:cxn ang="0">
                    <a:pos x="313" y="143"/>
                  </a:cxn>
                  <a:cxn ang="0">
                    <a:pos x="303" y="143"/>
                  </a:cxn>
                  <a:cxn ang="0">
                    <a:pos x="303" y="193"/>
                  </a:cxn>
                </a:cxnLst>
                <a:rect l="0" t="0" r="r" b="b"/>
                <a:pathLst>
                  <a:path w="434" h="193">
                    <a:moveTo>
                      <a:pt x="303" y="193"/>
                    </a:moveTo>
                    <a:lnTo>
                      <a:pt x="374" y="174"/>
                    </a:lnTo>
                    <a:lnTo>
                      <a:pt x="395" y="154"/>
                    </a:lnTo>
                    <a:lnTo>
                      <a:pt x="434" y="133"/>
                    </a:lnTo>
                    <a:lnTo>
                      <a:pt x="414" y="82"/>
                    </a:lnTo>
                    <a:lnTo>
                      <a:pt x="395" y="31"/>
                    </a:lnTo>
                    <a:lnTo>
                      <a:pt x="333" y="0"/>
                    </a:lnTo>
                    <a:lnTo>
                      <a:pt x="273" y="0"/>
                    </a:lnTo>
                    <a:lnTo>
                      <a:pt x="152" y="51"/>
                    </a:lnTo>
                    <a:lnTo>
                      <a:pt x="0" y="164"/>
                    </a:lnTo>
                    <a:lnTo>
                      <a:pt x="142" y="91"/>
                    </a:lnTo>
                    <a:lnTo>
                      <a:pt x="243" y="72"/>
                    </a:lnTo>
                    <a:lnTo>
                      <a:pt x="313" y="102"/>
                    </a:lnTo>
                    <a:lnTo>
                      <a:pt x="313" y="143"/>
                    </a:lnTo>
                    <a:lnTo>
                      <a:pt x="303" y="143"/>
                    </a:lnTo>
                    <a:lnTo>
                      <a:pt x="303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7" name="Freeform 135"/>
              <p:cNvSpPr>
                <a:spLocks noChangeAspect="1"/>
              </p:cNvSpPr>
              <p:nvPr/>
            </p:nvSpPr>
            <p:spPr bwMode="auto">
              <a:xfrm>
                <a:off x="2677" y="741"/>
                <a:ext cx="131" cy="8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70" y="10"/>
                  </a:cxn>
                  <a:cxn ang="0">
                    <a:pos x="162" y="0"/>
                  </a:cxn>
                  <a:cxn ang="0">
                    <a:pos x="273" y="0"/>
                  </a:cxn>
                  <a:cxn ang="0">
                    <a:pos x="364" y="50"/>
                  </a:cxn>
                  <a:cxn ang="0">
                    <a:pos x="404" y="101"/>
                  </a:cxn>
                  <a:cxn ang="0">
                    <a:pos x="414" y="172"/>
                  </a:cxn>
                  <a:cxn ang="0">
                    <a:pos x="404" y="234"/>
                  </a:cxn>
                  <a:cxn ang="0">
                    <a:pos x="354" y="264"/>
                  </a:cxn>
                  <a:cxn ang="0">
                    <a:pos x="284" y="264"/>
                  </a:cxn>
                  <a:cxn ang="0">
                    <a:pos x="284" y="172"/>
                  </a:cxn>
                  <a:cxn ang="0">
                    <a:pos x="273" y="101"/>
                  </a:cxn>
                  <a:cxn ang="0">
                    <a:pos x="233" y="70"/>
                  </a:cxn>
                  <a:cxn ang="0">
                    <a:pos x="183" y="40"/>
                  </a:cxn>
                  <a:cxn ang="0">
                    <a:pos x="121" y="30"/>
                  </a:cxn>
                  <a:cxn ang="0">
                    <a:pos x="121" y="30"/>
                  </a:cxn>
                  <a:cxn ang="0">
                    <a:pos x="0" y="21"/>
                  </a:cxn>
                </a:cxnLst>
                <a:rect l="0" t="0" r="r" b="b"/>
                <a:pathLst>
                  <a:path w="414" h="264">
                    <a:moveTo>
                      <a:pt x="0" y="21"/>
                    </a:moveTo>
                    <a:lnTo>
                      <a:pt x="70" y="10"/>
                    </a:lnTo>
                    <a:lnTo>
                      <a:pt x="162" y="0"/>
                    </a:lnTo>
                    <a:lnTo>
                      <a:pt x="273" y="0"/>
                    </a:lnTo>
                    <a:lnTo>
                      <a:pt x="364" y="50"/>
                    </a:lnTo>
                    <a:lnTo>
                      <a:pt x="404" y="101"/>
                    </a:lnTo>
                    <a:lnTo>
                      <a:pt x="414" y="172"/>
                    </a:lnTo>
                    <a:lnTo>
                      <a:pt x="404" y="234"/>
                    </a:lnTo>
                    <a:lnTo>
                      <a:pt x="354" y="264"/>
                    </a:lnTo>
                    <a:lnTo>
                      <a:pt x="284" y="264"/>
                    </a:lnTo>
                    <a:lnTo>
                      <a:pt x="284" y="172"/>
                    </a:lnTo>
                    <a:lnTo>
                      <a:pt x="273" y="101"/>
                    </a:lnTo>
                    <a:lnTo>
                      <a:pt x="233" y="70"/>
                    </a:lnTo>
                    <a:lnTo>
                      <a:pt x="183" y="4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42" name="Freeform 136"/>
            <p:cNvSpPr>
              <a:spLocks noChangeAspect="1"/>
            </p:cNvSpPr>
            <p:nvPr/>
          </p:nvSpPr>
          <p:spPr bwMode="auto">
            <a:xfrm>
              <a:off x="1633" y="617"/>
              <a:ext cx="575" cy="291"/>
            </a:xfrm>
            <a:custGeom>
              <a:avLst/>
              <a:gdLst/>
              <a:ahLst/>
              <a:cxnLst>
                <a:cxn ang="0">
                  <a:pos x="1798" y="61"/>
                </a:cxn>
                <a:cxn ang="0">
                  <a:pos x="1354" y="143"/>
                </a:cxn>
                <a:cxn ang="0">
                  <a:pos x="1253" y="92"/>
                </a:cxn>
                <a:cxn ang="0">
                  <a:pos x="1182" y="41"/>
                </a:cxn>
                <a:cxn ang="0">
                  <a:pos x="1152" y="234"/>
                </a:cxn>
                <a:cxn ang="0">
                  <a:pos x="960" y="376"/>
                </a:cxn>
                <a:cxn ang="0">
                  <a:pos x="767" y="204"/>
                </a:cxn>
                <a:cxn ang="0">
                  <a:pos x="858" y="102"/>
                </a:cxn>
                <a:cxn ang="0">
                  <a:pos x="889" y="223"/>
                </a:cxn>
                <a:cxn ang="0">
                  <a:pos x="1010" y="213"/>
                </a:cxn>
                <a:cxn ang="0">
                  <a:pos x="960" y="51"/>
                </a:cxn>
                <a:cxn ang="0">
                  <a:pos x="707" y="122"/>
                </a:cxn>
                <a:cxn ang="0">
                  <a:pos x="504" y="0"/>
                </a:cxn>
                <a:cxn ang="0">
                  <a:pos x="273" y="61"/>
                </a:cxn>
                <a:cxn ang="0">
                  <a:pos x="152" y="20"/>
                </a:cxn>
                <a:cxn ang="0">
                  <a:pos x="41" y="112"/>
                </a:cxn>
                <a:cxn ang="0">
                  <a:pos x="161" y="153"/>
                </a:cxn>
                <a:cxn ang="0">
                  <a:pos x="282" y="153"/>
                </a:cxn>
                <a:cxn ang="0">
                  <a:pos x="343" y="163"/>
                </a:cxn>
                <a:cxn ang="0">
                  <a:pos x="414" y="285"/>
                </a:cxn>
                <a:cxn ang="0">
                  <a:pos x="535" y="163"/>
                </a:cxn>
                <a:cxn ang="0">
                  <a:pos x="525" y="82"/>
                </a:cxn>
                <a:cxn ang="0">
                  <a:pos x="697" y="285"/>
                </a:cxn>
                <a:cxn ang="0">
                  <a:pos x="990" y="438"/>
                </a:cxn>
                <a:cxn ang="0">
                  <a:pos x="1475" y="194"/>
                </a:cxn>
                <a:cxn ang="0">
                  <a:pos x="1323" y="509"/>
                </a:cxn>
                <a:cxn ang="0">
                  <a:pos x="1182" y="630"/>
                </a:cxn>
                <a:cxn ang="0">
                  <a:pos x="1232" y="468"/>
                </a:cxn>
                <a:cxn ang="0">
                  <a:pos x="1051" y="509"/>
                </a:cxn>
                <a:cxn ang="0">
                  <a:pos x="1193" y="702"/>
                </a:cxn>
                <a:cxn ang="0">
                  <a:pos x="1414" y="712"/>
                </a:cxn>
                <a:cxn ang="0">
                  <a:pos x="1596" y="833"/>
                </a:cxn>
                <a:cxn ang="0">
                  <a:pos x="1465" y="824"/>
                </a:cxn>
                <a:cxn ang="0">
                  <a:pos x="1454" y="997"/>
                </a:cxn>
                <a:cxn ang="0">
                  <a:pos x="1636" y="966"/>
                </a:cxn>
                <a:cxn ang="0">
                  <a:pos x="1656" y="743"/>
                </a:cxn>
                <a:cxn ang="0">
                  <a:pos x="1767" y="579"/>
                </a:cxn>
                <a:cxn ang="0">
                  <a:pos x="1656" y="477"/>
                </a:cxn>
                <a:cxn ang="0">
                  <a:pos x="1566" y="641"/>
                </a:cxn>
                <a:cxn ang="0">
                  <a:pos x="1606" y="702"/>
                </a:cxn>
                <a:cxn ang="0">
                  <a:pos x="1374" y="560"/>
                </a:cxn>
                <a:cxn ang="0">
                  <a:pos x="1506" y="264"/>
                </a:cxn>
                <a:cxn ang="0">
                  <a:pos x="1656" y="173"/>
                </a:cxn>
                <a:cxn ang="0">
                  <a:pos x="1617" y="387"/>
                </a:cxn>
                <a:cxn ang="0">
                  <a:pos x="1747" y="417"/>
                </a:cxn>
                <a:cxn ang="0">
                  <a:pos x="1738" y="204"/>
                </a:cxn>
                <a:cxn ang="0">
                  <a:pos x="1909" y="133"/>
                </a:cxn>
              </a:cxnLst>
              <a:rect l="0" t="0" r="r" b="b"/>
              <a:pathLst>
                <a:path w="2020" h="1007">
                  <a:moveTo>
                    <a:pt x="2020" y="133"/>
                  </a:moveTo>
                  <a:lnTo>
                    <a:pt x="1930" y="102"/>
                  </a:lnTo>
                  <a:lnTo>
                    <a:pt x="1798" y="61"/>
                  </a:lnTo>
                  <a:lnTo>
                    <a:pt x="1596" y="71"/>
                  </a:lnTo>
                  <a:lnTo>
                    <a:pt x="1424" y="133"/>
                  </a:lnTo>
                  <a:lnTo>
                    <a:pt x="1354" y="143"/>
                  </a:lnTo>
                  <a:lnTo>
                    <a:pt x="1304" y="143"/>
                  </a:lnTo>
                  <a:lnTo>
                    <a:pt x="1273" y="133"/>
                  </a:lnTo>
                  <a:lnTo>
                    <a:pt x="1253" y="92"/>
                  </a:lnTo>
                  <a:lnTo>
                    <a:pt x="1263" y="71"/>
                  </a:lnTo>
                  <a:lnTo>
                    <a:pt x="1222" y="41"/>
                  </a:lnTo>
                  <a:lnTo>
                    <a:pt x="1182" y="41"/>
                  </a:lnTo>
                  <a:lnTo>
                    <a:pt x="1131" y="122"/>
                  </a:lnTo>
                  <a:lnTo>
                    <a:pt x="1142" y="173"/>
                  </a:lnTo>
                  <a:lnTo>
                    <a:pt x="1152" y="234"/>
                  </a:lnTo>
                  <a:lnTo>
                    <a:pt x="1222" y="274"/>
                  </a:lnTo>
                  <a:lnTo>
                    <a:pt x="1060" y="376"/>
                  </a:lnTo>
                  <a:lnTo>
                    <a:pt x="960" y="376"/>
                  </a:lnTo>
                  <a:lnTo>
                    <a:pt x="858" y="356"/>
                  </a:lnTo>
                  <a:lnTo>
                    <a:pt x="788" y="274"/>
                  </a:lnTo>
                  <a:lnTo>
                    <a:pt x="767" y="204"/>
                  </a:lnTo>
                  <a:lnTo>
                    <a:pt x="767" y="153"/>
                  </a:lnTo>
                  <a:lnTo>
                    <a:pt x="808" y="122"/>
                  </a:lnTo>
                  <a:lnTo>
                    <a:pt x="858" y="102"/>
                  </a:lnTo>
                  <a:lnTo>
                    <a:pt x="919" y="112"/>
                  </a:lnTo>
                  <a:lnTo>
                    <a:pt x="879" y="173"/>
                  </a:lnTo>
                  <a:lnTo>
                    <a:pt x="889" y="223"/>
                  </a:lnTo>
                  <a:lnTo>
                    <a:pt x="940" y="234"/>
                  </a:lnTo>
                  <a:lnTo>
                    <a:pt x="979" y="254"/>
                  </a:lnTo>
                  <a:lnTo>
                    <a:pt x="1010" y="213"/>
                  </a:lnTo>
                  <a:lnTo>
                    <a:pt x="1010" y="143"/>
                  </a:lnTo>
                  <a:lnTo>
                    <a:pt x="1010" y="112"/>
                  </a:lnTo>
                  <a:lnTo>
                    <a:pt x="960" y="51"/>
                  </a:lnTo>
                  <a:lnTo>
                    <a:pt x="879" y="31"/>
                  </a:lnTo>
                  <a:lnTo>
                    <a:pt x="788" y="41"/>
                  </a:lnTo>
                  <a:lnTo>
                    <a:pt x="707" y="122"/>
                  </a:lnTo>
                  <a:lnTo>
                    <a:pt x="606" y="71"/>
                  </a:lnTo>
                  <a:lnTo>
                    <a:pt x="566" y="20"/>
                  </a:lnTo>
                  <a:lnTo>
                    <a:pt x="504" y="0"/>
                  </a:lnTo>
                  <a:lnTo>
                    <a:pt x="405" y="0"/>
                  </a:lnTo>
                  <a:lnTo>
                    <a:pt x="354" y="41"/>
                  </a:lnTo>
                  <a:lnTo>
                    <a:pt x="273" y="61"/>
                  </a:lnTo>
                  <a:lnTo>
                    <a:pt x="232" y="61"/>
                  </a:lnTo>
                  <a:lnTo>
                    <a:pt x="191" y="41"/>
                  </a:lnTo>
                  <a:lnTo>
                    <a:pt x="152" y="20"/>
                  </a:lnTo>
                  <a:lnTo>
                    <a:pt x="111" y="10"/>
                  </a:lnTo>
                  <a:lnTo>
                    <a:pt x="0" y="71"/>
                  </a:lnTo>
                  <a:lnTo>
                    <a:pt x="41" y="112"/>
                  </a:lnTo>
                  <a:lnTo>
                    <a:pt x="91" y="102"/>
                  </a:lnTo>
                  <a:lnTo>
                    <a:pt x="121" y="102"/>
                  </a:lnTo>
                  <a:lnTo>
                    <a:pt x="161" y="153"/>
                  </a:lnTo>
                  <a:lnTo>
                    <a:pt x="181" y="163"/>
                  </a:lnTo>
                  <a:lnTo>
                    <a:pt x="242" y="163"/>
                  </a:lnTo>
                  <a:lnTo>
                    <a:pt x="282" y="153"/>
                  </a:lnTo>
                  <a:lnTo>
                    <a:pt x="323" y="133"/>
                  </a:lnTo>
                  <a:lnTo>
                    <a:pt x="354" y="133"/>
                  </a:lnTo>
                  <a:lnTo>
                    <a:pt x="343" y="163"/>
                  </a:lnTo>
                  <a:lnTo>
                    <a:pt x="343" y="213"/>
                  </a:lnTo>
                  <a:lnTo>
                    <a:pt x="374" y="274"/>
                  </a:lnTo>
                  <a:lnTo>
                    <a:pt x="414" y="285"/>
                  </a:lnTo>
                  <a:lnTo>
                    <a:pt x="525" y="254"/>
                  </a:lnTo>
                  <a:lnTo>
                    <a:pt x="535" y="213"/>
                  </a:lnTo>
                  <a:lnTo>
                    <a:pt x="535" y="163"/>
                  </a:lnTo>
                  <a:lnTo>
                    <a:pt x="475" y="122"/>
                  </a:lnTo>
                  <a:lnTo>
                    <a:pt x="475" y="82"/>
                  </a:lnTo>
                  <a:lnTo>
                    <a:pt x="525" y="82"/>
                  </a:lnTo>
                  <a:lnTo>
                    <a:pt x="586" y="112"/>
                  </a:lnTo>
                  <a:lnTo>
                    <a:pt x="656" y="184"/>
                  </a:lnTo>
                  <a:lnTo>
                    <a:pt x="697" y="285"/>
                  </a:lnTo>
                  <a:lnTo>
                    <a:pt x="808" y="407"/>
                  </a:lnTo>
                  <a:lnTo>
                    <a:pt x="889" y="438"/>
                  </a:lnTo>
                  <a:lnTo>
                    <a:pt x="990" y="438"/>
                  </a:lnTo>
                  <a:lnTo>
                    <a:pt x="1111" y="407"/>
                  </a:lnTo>
                  <a:lnTo>
                    <a:pt x="1454" y="194"/>
                  </a:lnTo>
                  <a:lnTo>
                    <a:pt x="1475" y="194"/>
                  </a:lnTo>
                  <a:lnTo>
                    <a:pt x="1475" y="213"/>
                  </a:lnTo>
                  <a:lnTo>
                    <a:pt x="1364" y="387"/>
                  </a:lnTo>
                  <a:lnTo>
                    <a:pt x="1323" y="509"/>
                  </a:lnTo>
                  <a:lnTo>
                    <a:pt x="1273" y="600"/>
                  </a:lnTo>
                  <a:lnTo>
                    <a:pt x="1222" y="630"/>
                  </a:lnTo>
                  <a:lnTo>
                    <a:pt x="1182" y="630"/>
                  </a:lnTo>
                  <a:lnTo>
                    <a:pt x="1182" y="590"/>
                  </a:lnTo>
                  <a:lnTo>
                    <a:pt x="1222" y="560"/>
                  </a:lnTo>
                  <a:lnTo>
                    <a:pt x="1232" y="468"/>
                  </a:lnTo>
                  <a:lnTo>
                    <a:pt x="1182" y="438"/>
                  </a:lnTo>
                  <a:lnTo>
                    <a:pt x="1111" y="438"/>
                  </a:lnTo>
                  <a:lnTo>
                    <a:pt x="1051" y="509"/>
                  </a:lnTo>
                  <a:lnTo>
                    <a:pt x="1060" y="590"/>
                  </a:lnTo>
                  <a:lnTo>
                    <a:pt x="1091" y="681"/>
                  </a:lnTo>
                  <a:lnTo>
                    <a:pt x="1193" y="702"/>
                  </a:lnTo>
                  <a:lnTo>
                    <a:pt x="1273" y="681"/>
                  </a:lnTo>
                  <a:lnTo>
                    <a:pt x="1354" y="620"/>
                  </a:lnTo>
                  <a:lnTo>
                    <a:pt x="1414" y="712"/>
                  </a:lnTo>
                  <a:lnTo>
                    <a:pt x="1475" y="753"/>
                  </a:lnTo>
                  <a:lnTo>
                    <a:pt x="1586" y="833"/>
                  </a:lnTo>
                  <a:lnTo>
                    <a:pt x="1596" y="833"/>
                  </a:lnTo>
                  <a:lnTo>
                    <a:pt x="1586" y="884"/>
                  </a:lnTo>
                  <a:lnTo>
                    <a:pt x="1546" y="843"/>
                  </a:lnTo>
                  <a:lnTo>
                    <a:pt x="1465" y="824"/>
                  </a:lnTo>
                  <a:lnTo>
                    <a:pt x="1414" y="874"/>
                  </a:lnTo>
                  <a:lnTo>
                    <a:pt x="1403" y="935"/>
                  </a:lnTo>
                  <a:lnTo>
                    <a:pt x="1454" y="997"/>
                  </a:lnTo>
                  <a:lnTo>
                    <a:pt x="1495" y="997"/>
                  </a:lnTo>
                  <a:lnTo>
                    <a:pt x="1566" y="1007"/>
                  </a:lnTo>
                  <a:lnTo>
                    <a:pt x="1636" y="966"/>
                  </a:lnTo>
                  <a:lnTo>
                    <a:pt x="1677" y="874"/>
                  </a:lnTo>
                  <a:lnTo>
                    <a:pt x="1667" y="814"/>
                  </a:lnTo>
                  <a:lnTo>
                    <a:pt x="1656" y="743"/>
                  </a:lnTo>
                  <a:lnTo>
                    <a:pt x="1687" y="722"/>
                  </a:lnTo>
                  <a:lnTo>
                    <a:pt x="1757" y="681"/>
                  </a:lnTo>
                  <a:lnTo>
                    <a:pt x="1767" y="579"/>
                  </a:lnTo>
                  <a:lnTo>
                    <a:pt x="1747" y="529"/>
                  </a:lnTo>
                  <a:lnTo>
                    <a:pt x="1718" y="488"/>
                  </a:lnTo>
                  <a:lnTo>
                    <a:pt x="1656" y="477"/>
                  </a:lnTo>
                  <a:lnTo>
                    <a:pt x="1566" y="540"/>
                  </a:lnTo>
                  <a:lnTo>
                    <a:pt x="1566" y="590"/>
                  </a:lnTo>
                  <a:lnTo>
                    <a:pt x="1566" y="641"/>
                  </a:lnTo>
                  <a:lnTo>
                    <a:pt x="1606" y="661"/>
                  </a:lnTo>
                  <a:lnTo>
                    <a:pt x="1636" y="671"/>
                  </a:lnTo>
                  <a:lnTo>
                    <a:pt x="1606" y="702"/>
                  </a:lnTo>
                  <a:lnTo>
                    <a:pt x="1495" y="671"/>
                  </a:lnTo>
                  <a:lnTo>
                    <a:pt x="1403" y="610"/>
                  </a:lnTo>
                  <a:lnTo>
                    <a:pt x="1374" y="560"/>
                  </a:lnTo>
                  <a:lnTo>
                    <a:pt x="1374" y="509"/>
                  </a:lnTo>
                  <a:lnTo>
                    <a:pt x="1434" y="366"/>
                  </a:lnTo>
                  <a:lnTo>
                    <a:pt x="1506" y="264"/>
                  </a:lnTo>
                  <a:lnTo>
                    <a:pt x="1536" y="213"/>
                  </a:lnTo>
                  <a:lnTo>
                    <a:pt x="1596" y="184"/>
                  </a:lnTo>
                  <a:lnTo>
                    <a:pt x="1656" y="173"/>
                  </a:lnTo>
                  <a:lnTo>
                    <a:pt x="1627" y="264"/>
                  </a:lnTo>
                  <a:lnTo>
                    <a:pt x="1617" y="325"/>
                  </a:lnTo>
                  <a:lnTo>
                    <a:pt x="1617" y="387"/>
                  </a:lnTo>
                  <a:lnTo>
                    <a:pt x="1636" y="397"/>
                  </a:lnTo>
                  <a:lnTo>
                    <a:pt x="1677" y="417"/>
                  </a:lnTo>
                  <a:lnTo>
                    <a:pt x="1747" y="417"/>
                  </a:lnTo>
                  <a:lnTo>
                    <a:pt x="1747" y="376"/>
                  </a:lnTo>
                  <a:lnTo>
                    <a:pt x="1738" y="274"/>
                  </a:lnTo>
                  <a:lnTo>
                    <a:pt x="1738" y="204"/>
                  </a:lnTo>
                  <a:lnTo>
                    <a:pt x="1818" y="153"/>
                  </a:lnTo>
                  <a:lnTo>
                    <a:pt x="1909" y="133"/>
                  </a:lnTo>
                  <a:lnTo>
                    <a:pt x="1909" y="133"/>
                  </a:lnTo>
                  <a:lnTo>
                    <a:pt x="2020" y="1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3" name="Freeform 137"/>
            <p:cNvSpPr>
              <a:spLocks noChangeAspect="1"/>
            </p:cNvSpPr>
            <p:nvPr/>
          </p:nvSpPr>
          <p:spPr bwMode="auto">
            <a:xfrm>
              <a:off x="2306" y="778"/>
              <a:ext cx="246" cy="1222"/>
            </a:xfrm>
            <a:custGeom>
              <a:avLst/>
              <a:gdLst/>
              <a:ahLst/>
              <a:cxnLst>
                <a:cxn ang="0">
                  <a:pos x="262" y="233"/>
                </a:cxn>
                <a:cxn ang="0">
                  <a:pos x="262" y="182"/>
                </a:cxn>
                <a:cxn ang="0">
                  <a:pos x="333" y="142"/>
                </a:cxn>
                <a:cxn ang="0">
                  <a:pos x="373" y="121"/>
                </a:cxn>
                <a:cxn ang="0">
                  <a:pos x="464" y="131"/>
                </a:cxn>
                <a:cxn ang="0">
                  <a:pos x="535" y="182"/>
                </a:cxn>
                <a:cxn ang="0">
                  <a:pos x="605" y="254"/>
                </a:cxn>
                <a:cxn ang="0">
                  <a:pos x="665" y="336"/>
                </a:cxn>
                <a:cxn ang="0">
                  <a:pos x="716" y="416"/>
                </a:cxn>
                <a:cxn ang="0">
                  <a:pos x="716" y="508"/>
                </a:cxn>
                <a:cxn ang="0">
                  <a:pos x="727" y="4229"/>
                </a:cxn>
                <a:cxn ang="0">
                  <a:pos x="868" y="4229"/>
                </a:cxn>
                <a:cxn ang="0">
                  <a:pos x="858" y="579"/>
                </a:cxn>
                <a:cxn ang="0">
                  <a:pos x="827" y="346"/>
                </a:cxn>
                <a:cxn ang="0">
                  <a:pos x="727" y="193"/>
                </a:cxn>
                <a:cxn ang="0">
                  <a:pos x="646" y="92"/>
                </a:cxn>
                <a:cxn ang="0">
                  <a:pos x="545" y="29"/>
                </a:cxn>
                <a:cxn ang="0">
                  <a:pos x="393" y="0"/>
                </a:cxn>
                <a:cxn ang="0">
                  <a:pos x="212" y="29"/>
                </a:cxn>
                <a:cxn ang="0">
                  <a:pos x="70" y="121"/>
                </a:cxn>
                <a:cxn ang="0">
                  <a:pos x="19" y="213"/>
                </a:cxn>
                <a:cxn ang="0">
                  <a:pos x="0" y="325"/>
                </a:cxn>
                <a:cxn ang="0">
                  <a:pos x="39" y="426"/>
                </a:cxn>
                <a:cxn ang="0">
                  <a:pos x="120" y="487"/>
                </a:cxn>
                <a:cxn ang="0">
                  <a:pos x="232" y="498"/>
                </a:cxn>
                <a:cxn ang="0">
                  <a:pos x="323" y="477"/>
                </a:cxn>
                <a:cxn ang="0">
                  <a:pos x="352" y="396"/>
                </a:cxn>
                <a:cxn ang="0">
                  <a:pos x="352" y="315"/>
                </a:cxn>
                <a:cxn ang="0">
                  <a:pos x="323" y="274"/>
                </a:cxn>
                <a:cxn ang="0">
                  <a:pos x="252" y="233"/>
                </a:cxn>
                <a:cxn ang="0">
                  <a:pos x="252" y="233"/>
                </a:cxn>
                <a:cxn ang="0">
                  <a:pos x="262" y="233"/>
                </a:cxn>
              </a:cxnLst>
              <a:rect l="0" t="0" r="r" b="b"/>
              <a:pathLst>
                <a:path w="868" h="4229">
                  <a:moveTo>
                    <a:pt x="262" y="233"/>
                  </a:moveTo>
                  <a:lnTo>
                    <a:pt x="262" y="182"/>
                  </a:lnTo>
                  <a:lnTo>
                    <a:pt x="333" y="142"/>
                  </a:lnTo>
                  <a:lnTo>
                    <a:pt x="373" y="121"/>
                  </a:lnTo>
                  <a:lnTo>
                    <a:pt x="464" y="131"/>
                  </a:lnTo>
                  <a:lnTo>
                    <a:pt x="535" y="182"/>
                  </a:lnTo>
                  <a:lnTo>
                    <a:pt x="605" y="254"/>
                  </a:lnTo>
                  <a:lnTo>
                    <a:pt x="665" y="336"/>
                  </a:lnTo>
                  <a:lnTo>
                    <a:pt x="716" y="416"/>
                  </a:lnTo>
                  <a:lnTo>
                    <a:pt x="716" y="508"/>
                  </a:lnTo>
                  <a:lnTo>
                    <a:pt x="727" y="4229"/>
                  </a:lnTo>
                  <a:lnTo>
                    <a:pt x="868" y="4229"/>
                  </a:lnTo>
                  <a:lnTo>
                    <a:pt x="858" y="579"/>
                  </a:lnTo>
                  <a:lnTo>
                    <a:pt x="827" y="346"/>
                  </a:lnTo>
                  <a:lnTo>
                    <a:pt x="727" y="193"/>
                  </a:lnTo>
                  <a:lnTo>
                    <a:pt x="646" y="92"/>
                  </a:lnTo>
                  <a:lnTo>
                    <a:pt x="545" y="29"/>
                  </a:lnTo>
                  <a:lnTo>
                    <a:pt x="393" y="0"/>
                  </a:lnTo>
                  <a:lnTo>
                    <a:pt x="212" y="29"/>
                  </a:lnTo>
                  <a:lnTo>
                    <a:pt x="70" y="121"/>
                  </a:lnTo>
                  <a:lnTo>
                    <a:pt x="19" y="213"/>
                  </a:lnTo>
                  <a:lnTo>
                    <a:pt x="0" y="325"/>
                  </a:lnTo>
                  <a:lnTo>
                    <a:pt x="39" y="426"/>
                  </a:lnTo>
                  <a:lnTo>
                    <a:pt x="120" y="487"/>
                  </a:lnTo>
                  <a:lnTo>
                    <a:pt x="232" y="498"/>
                  </a:lnTo>
                  <a:lnTo>
                    <a:pt x="323" y="477"/>
                  </a:lnTo>
                  <a:lnTo>
                    <a:pt x="352" y="396"/>
                  </a:lnTo>
                  <a:lnTo>
                    <a:pt x="352" y="315"/>
                  </a:lnTo>
                  <a:lnTo>
                    <a:pt x="323" y="274"/>
                  </a:lnTo>
                  <a:lnTo>
                    <a:pt x="252" y="233"/>
                  </a:lnTo>
                  <a:lnTo>
                    <a:pt x="252" y="233"/>
                  </a:lnTo>
                  <a:lnTo>
                    <a:pt x="262" y="2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4" name="Freeform 138"/>
            <p:cNvSpPr>
              <a:spLocks noChangeAspect="1"/>
            </p:cNvSpPr>
            <p:nvPr/>
          </p:nvSpPr>
          <p:spPr bwMode="auto">
            <a:xfrm>
              <a:off x="2428" y="858"/>
              <a:ext cx="56" cy="1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51"/>
                </a:cxn>
                <a:cxn ang="0">
                  <a:pos x="152" y="102"/>
                </a:cxn>
                <a:cxn ang="0">
                  <a:pos x="172" y="245"/>
                </a:cxn>
                <a:cxn ang="0">
                  <a:pos x="182" y="3945"/>
                </a:cxn>
                <a:cxn ang="0">
                  <a:pos x="193" y="3945"/>
                </a:cxn>
              </a:cxnLst>
              <a:rect l="0" t="0" r="r" b="b"/>
              <a:pathLst>
                <a:path w="193" h="3945">
                  <a:moveTo>
                    <a:pt x="0" y="0"/>
                  </a:moveTo>
                  <a:lnTo>
                    <a:pt x="101" y="51"/>
                  </a:lnTo>
                  <a:lnTo>
                    <a:pt x="152" y="102"/>
                  </a:lnTo>
                  <a:lnTo>
                    <a:pt x="172" y="245"/>
                  </a:lnTo>
                  <a:lnTo>
                    <a:pt x="182" y="3945"/>
                  </a:lnTo>
                  <a:lnTo>
                    <a:pt x="193" y="3945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5" name="Freeform 139"/>
            <p:cNvSpPr>
              <a:spLocks noChangeAspect="1"/>
            </p:cNvSpPr>
            <p:nvPr/>
          </p:nvSpPr>
          <p:spPr bwMode="auto">
            <a:xfrm>
              <a:off x="1351" y="596"/>
              <a:ext cx="889" cy="77"/>
            </a:xfrm>
            <a:custGeom>
              <a:avLst/>
              <a:gdLst/>
              <a:ahLst/>
              <a:cxnLst>
                <a:cxn ang="0">
                  <a:pos x="3121" y="264"/>
                </a:cxn>
                <a:cxn ang="0">
                  <a:pos x="3082" y="172"/>
                </a:cxn>
                <a:cxn ang="0">
                  <a:pos x="3022" y="121"/>
                </a:cxn>
                <a:cxn ang="0">
                  <a:pos x="2940" y="80"/>
                </a:cxn>
                <a:cxn ang="0">
                  <a:pos x="2779" y="39"/>
                </a:cxn>
                <a:cxn ang="0">
                  <a:pos x="2697" y="19"/>
                </a:cxn>
                <a:cxn ang="0">
                  <a:pos x="247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1" h="264">
                  <a:moveTo>
                    <a:pt x="3121" y="264"/>
                  </a:moveTo>
                  <a:lnTo>
                    <a:pt x="3082" y="172"/>
                  </a:lnTo>
                  <a:lnTo>
                    <a:pt x="3022" y="121"/>
                  </a:lnTo>
                  <a:lnTo>
                    <a:pt x="2940" y="80"/>
                  </a:lnTo>
                  <a:lnTo>
                    <a:pt x="2779" y="39"/>
                  </a:lnTo>
                  <a:lnTo>
                    <a:pt x="2697" y="19"/>
                  </a:lnTo>
                  <a:lnTo>
                    <a:pt x="247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6" name="Freeform 140"/>
            <p:cNvSpPr>
              <a:spLocks noChangeAspect="1"/>
            </p:cNvSpPr>
            <p:nvPr/>
          </p:nvSpPr>
          <p:spPr bwMode="auto">
            <a:xfrm>
              <a:off x="2188" y="884"/>
              <a:ext cx="272" cy="738"/>
            </a:xfrm>
            <a:custGeom>
              <a:avLst/>
              <a:gdLst/>
              <a:ahLst/>
              <a:cxnLst>
                <a:cxn ang="0">
                  <a:pos x="939" y="123"/>
                </a:cxn>
                <a:cxn ang="0">
                  <a:pos x="949" y="417"/>
                </a:cxn>
                <a:cxn ang="0">
                  <a:pos x="858" y="722"/>
                </a:cxn>
                <a:cxn ang="0">
                  <a:pos x="939" y="845"/>
                </a:cxn>
                <a:cxn ang="0">
                  <a:pos x="848" y="957"/>
                </a:cxn>
                <a:cxn ang="0">
                  <a:pos x="737" y="834"/>
                </a:cxn>
                <a:cxn ang="0">
                  <a:pos x="555" y="1109"/>
                </a:cxn>
                <a:cxn ang="0">
                  <a:pos x="656" y="1342"/>
                </a:cxn>
                <a:cxn ang="0">
                  <a:pos x="879" y="1292"/>
                </a:cxn>
                <a:cxn ang="0">
                  <a:pos x="838" y="1241"/>
                </a:cxn>
                <a:cxn ang="0">
                  <a:pos x="727" y="1190"/>
                </a:cxn>
                <a:cxn ang="0">
                  <a:pos x="798" y="1088"/>
                </a:cxn>
                <a:cxn ang="0">
                  <a:pos x="949" y="1231"/>
                </a:cxn>
                <a:cxn ang="0">
                  <a:pos x="949" y="1526"/>
                </a:cxn>
                <a:cxn ang="0">
                  <a:pos x="889" y="1862"/>
                </a:cxn>
                <a:cxn ang="0">
                  <a:pos x="899" y="1993"/>
                </a:cxn>
                <a:cxn ang="0">
                  <a:pos x="928" y="2218"/>
                </a:cxn>
                <a:cxn ang="0">
                  <a:pos x="949" y="2502"/>
                </a:cxn>
                <a:cxn ang="0">
                  <a:pos x="879" y="2523"/>
                </a:cxn>
                <a:cxn ang="0">
                  <a:pos x="879" y="2349"/>
                </a:cxn>
                <a:cxn ang="0">
                  <a:pos x="737" y="2024"/>
                </a:cxn>
                <a:cxn ang="0">
                  <a:pos x="788" y="1872"/>
                </a:cxn>
                <a:cxn ang="0">
                  <a:pos x="706" y="1821"/>
                </a:cxn>
                <a:cxn ang="0">
                  <a:pos x="656" y="1647"/>
                </a:cxn>
                <a:cxn ang="0">
                  <a:pos x="778" y="1597"/>
                </a:cxn>
                <a:cxn ang="0">
                  <a:pos x="767" y="1719"/>
                </a:cxn>
                <a:cxn ang="0">
                  <a:pos x="838" y="1760"/>
                </a:cxn>
                <a:cxn ang="0">
                  <a:pos x="879" y="1567"/>
                </a:cxn>
                <a:cxn ang="0">
                  <a:pos x="545" y="1333"/>
                </a:cxn>
                <a:cxn ang="0">
                  <a:pos x="504" y="986"/>
                </a:cxn>
                <a:cxn ang="0">
                  <a:pos x="747" y="753"/>
                </a:cxn>
                <a:cxn ang="0">
                  <a:pos x="848" y="550"/>
                </a:cxn>
                <a:cxn ang="0">
                  <a:pos x="403" y="732"/>
                </a:cxn>
                <a:cxn ang="0">
                  <a:pos x="444" y="794"/>
                </a:cxn>
                <a:cxn ang="0">
                  <a:pos x="333" y="967"/>
                </a:cxn>
                <a:cxn ang="0">
                  <a:pos x="202" y="804"/>
                </a:cxn>
                <a:cxn ang="0">
                  <a:pos x="242" y="591"/>
                </a:cxn>
                <a:cxn ang="0">
                  <a:pos x="161" y="458"/>
                </a:cxn>
                <a:cxn ang="0">
                  <a:pos x="151" y="530"/>
                </a:cxn>
                <a:cxn ang="0">
                  <a:pos x="0" y="499"/>
                </a:cxn>
                <a:cxn ang="0">
                  <a:pos x="130" y="366"/>
                </a:cxn>
                <a:cxn ang="0">
                  <a:pos x="282" y="286"/>
                </a:cxn>
                <a:cxn ang="0">
                  <a:pos x="515" y="337"/>
                </a:cxn>
                <a:cxn ang="0">
                  <a:pos x="393" y="479"/>
                </a:cxn>
                <a:cxn ang="0">
                  <a:pos x="393" y="366"/>
                </a:cxn>
                <a:cxn ang="0">
                  <a:pos x="303" y="347"/>
                </a:cxn>
                <a:cxn ang="0">
                  <a:pos x="303" y="570"/>
                </a:cxn>
                <a:cxn ang="0">
                  <a:pos x="525" y="661"/>
                </a:cxn>
                <a:cxn ang="0">
                  <a:pos x="829" y="458"/>
                </a:cxn>
                <a:cxn ang="0">
                  <a:pos x="656" y="417"/>
                </a:cxn>
                <a:cxn ang="0">
                  <a:pos x="615" y="265"/>
                </a:cxn>
                <a:cxn ang="0">
                  <a:pos x="798" y="265"/>
                </a:cxn>
                <a:cxn ang="0">
                  <a:pos x="838" y="102"/>
                </a:cxn>
                <a:cxn ang="0">
                  <a:pos x="838" y="0"/>
                </a:cxn>
              </a:cxnLst>
              <a:rect l="0" t="0" r="r" b="b"/>
              <a:pathLst>
                <a:path w="959" h="2553">
                  <a:moveTo>
                    <a:pt x="838" y="0"/>
                  </a:moveTo>
                  <a:lnTo>
                    <a:pt x="899" y="41"/>
                  </a:lnTo>
                  <a:lnTo>
                    <a:pt x="939" y="123"/>
                  </a:lnTo>
                  <a:lnTo>
                    <a:pt x="949" y="225"/>
                  </a:lnTo>
                  <a:lnTo>
                    <a:pt x="949" y="327"/>
                  </a:lnTo>
                  <a:lnTo>
                    <a:pt x="949" y="417"/>
                  </a:lnTo>
                  <a:lnTo>
                    <a:pt x="928" y="519"/>
                  </a:lnTo>
                  <a:lnTo>
                    <a:pt x="899" y="630"/>
                  </a:lnTo>
                  <a:lnTo>
                    <a:pt x="858" y="722"/>
                  </a:lnTo>
                  <a:lnTo>
                    <a:pt x="858" y="753"/>
                  </a:lnTo>
                  <a:lnTo>
                    <a:pt x="879" y="824"/>
                  </a:lnTo>
                  <a:lnTo>
                    <a:pt x="939" y="845"/>
                  </a:lnTo>
                  <a:lnTo>
                    <a:pt x="939" y="906"/>
                  </a:lnTo>
                  <a:lnTo>
                    <a:pt x="899" y="957"/>
                  </a:lnTo>
                  <a:lnTo>
                    <a:pt x="848" y="957"/>
                  </a:lnTo>
                  <a:lnTo>
                    <a:pt x="788" y="926"/>
                  </a:lnTo>
                  <a:lnTo>
                    <a:pt x="737" y="875"/>
                  </a:lnTo>
                  <a:lnTo>
                    <a:pt x="737" y="834"/>
                  </a:lnTo>
                  <a:lnTo>
                    <a:pt x="676" y="865"/>
                  </a:lnTo>
                  <a:lnTo>
                    <a:pt x="585" y="967"/>
                  </a:lnTo>
                  <a:lnTo>
                    <a:pt x="555" y="1109"/>
                  </a:lnTo>
                  <a:lnTo>
                    <a:pt x="566" y="1211"/>
                  </a:lnTo>
                  <a:lnTo>
                    <a:pt x="605" y="1292"/>
                  </a:lnTo>
                  <a:lnTo>
                    <a:pt x="656" y="1342"/>
                  </a:lnTo>
                  <a:lnTo>
                    <a:pt x="737" y="1363"/>
                  </a:lnTo>
                  <a:lnTo>
                    <a:pt x="858" y="1342"/>
                  </a:lnTo>
                  <a:lnTo>
                    <a:pt x="879" y="1292"/>
                  </a:lnTo>
                  <a:lnTo>
                    <a:pt x="889" y="1271"/>
                  </a:lnTo>
                  <a:lnTo>
                    <a:pt x="868" y="1231"/>
                  </a:lnTo>
                  <a:lnTo>
                    <a:pt x="838" y="1241"/>
                  </a:lnTo>
                  <a:lnTo>
                    <a:pt x="798" y="1252"/>
                  </a:lnTo>
                  <a:lnTo>
                    <a:pt x="757" y="1221"/>
                  </a:lnTo>
                  <a:lnTo>
                    <a:pt x="727" y="1190"/>
                  </a:lnTo>
                  <a:lnTo>
                    <a:pt x="727" y="1139"/>
                  </a:lnTo>
                  <a:lnTo>
                    <a:pt x="757" y="1109"/>
                  </a:lnTo>
                  <a:lnTo>
                    <a:pt x="798" y="1088"/>
                  </a:lnTo>
                  <a:lnTo>
                    <a:pt x="889" y="1109"/>
                  </a:lnTo>
                  <a:lnTo>
                    <a:pt x="928" y="1170"/>
                  </a:lnTo>
                  <a:lnTo>
                    <a:pt x="949" y="1231"/>
                  </a:lnTo>
                  <a:lnTo>
                    <a:pt x="949" y="1313"/>
                  </a:lnTo>
                  <a:lnTo>
                    <a:pt x="858" y="1414"/>
                  </a:lnTo>
                  <a:lnTo>
                    <a:pt x="949" y="1526"/>
                  </a:lnTo>
                  <a:lnTo>
                    <a:pt x="949" y="1627"/>
                  </a:lnTo>
                  <a:lnTo>
                    <a:pt x="959" y="1739"/>
                  </a:lnTo>
                  <a:lnTo>
                    <a:pt x="889" y="1862"/>
                  </a:lnTo>
                  <a:lnTo>
                    <a:pt x="808" y="1973"/>
                  </a:lnTo>
                  <a:lnTo>
                    <a:pt x="829" y="1993"/>
                  </a:lnTo>
                  <a:lnTo>
                    <a:pt x="899" y="1993"/>
                  </a:lnTo>
                  <a:lnTo>
                    <a:pt x="939" y="2065"/>
                  </a:lnTo>
                  <a:lnTo>
                    <a:pt x="899" y="2177"/>
                  </a:lnTo>
                  <a:lnTo>
                    <a:pt x="928" y="2218"/>
                  </a:lnTo>
                  <a:lnTo>
                    <a:pt x="939" y="2298"/>
                  </a:lnTo>
                  <a:lnTo>
                    <a:pt x="949" y="2441"/>
                  </a:lnTo>
                  <a:lnTo>
                    <a:pt x="949" y="2502"/>
                  </a:lnTo>
                  <a:lnTo>
                    <a:pt x="928" y="2553"/>
                  </a:lnTo>
                  <a:lnTo>
                    <a:pt x="889" y="2543"/>
                  </a:lnTo>
                  <a:lnTo>
                    <a:pt x="879" y="2523"/>
                  </a:lnTo>
                  <a:lnTo>
                    <a:pt x="858" y="2482"/>
                  </a:lnTo>
                  <a:lnTo>
                    <a:pt x="879" y="2441"/>
                  </a:lnTo>
                  <a:lnTo>
                    <a:pt x="879" y="2349"/>
                  </a:lnTo>
                  <a:lnTo>
                    <a:pt x="848" y="2267"/>
                  </a:lnTo>
                  <a:lnTo>
                    <a:pt x="747" y="2085"/>
                  </a:lnTo>
                  <a:lnTo>
                    <a:pt x="737" y="2024"/>
                  </a:lnTo>
                  <a:lnTo>
                    <a:pt x="747" y="1943"/>
                  </a:lnTo>
                  <a:lnTo>
                    <a:pt x="767" y="1902"/>
                  </a:lnTo>
                  <a:lnTo>
                    <a:pt x="788" y="1872"/>
                  </a:lnTo>
                  <a:lnTo>
                    <a:pt x="788" y="1841"/>
                  </a:lnTo>
                  <a:lnTo>
                    <a:pt x="757" y="1831"/>
                  </a:lnTo>
                  <a:lnTo>
                    <a:pt x="706" y="1821"/>
                  </a:lnTo>
                  <a:lnTo>
                    <a:pt x="667" y="1780"/>
                  </a:lnTo>
                  <a:lnTo>
                    <a:pt x="626" y="1709"/>
                  </a:lnTo>
                  <a:lnTo>
                    <a:pt x="656" y="1647"/>
                  </a:lnTo>
                  <a:lnTo>
                    <a:pt x="686" y="1608"/>
                  </a:lnTo>
                  <a:lnTo>
                    <a:pt x="727" y="1577"/>
                  </a:lnTo>
                  <a:lnTo>
                    <a:pt x="778" y="1597"/>
                  </a:lnTo>
                  <a:lnTo>
                    <a:pt x="788" y="1637"/>
                  </a:lnTo>
                  <a:lnTo>
                    <a:pt x="788" y="1689"/>
                  </a:lnTo>
                  <a:lnTo>
                    <a:pt x="767" y="1719"/>
                  </a:lnTo>
                  <a:lnTo>
                    <a:pt x="767" y="1760"/>
                  </a:lnTo>
                  <a:lnTo>
                    <a:pt x="778" y="1760"/>
                  </a:lnTo>
                  <a:lnTo>
                    <a:pt x="838" y="1760"/>
                  </a:lnTo>
                  <a:lnTo>
                    <a:pt x="868" y="1709"/>
                  </a:lnTo>
                  <a:lnTo>
                    <a:pt x="889" y="1658"/>
                  </a:lnTo>
                  <a:lnTo>
                    <a:pt x="879" y="1567"/>
                  </a:lnTo>
                  <a:lnTo>
                    <a:pt x="808" y="1495"/>
                  </a:lnTo>
                  <a:lnTo>
                    <a:pt x="706" y="1434"/>
                  </a:lnTo>
                  <a:lnTo>
                    <a:pt x="545" y="1333"/>
                  </a:lnTo>
                  <a:lnTo>
                    <a:pt x="484" y="1231"/>
                  </a:lnTo>
                  <a:lnTo>
                    <a:pt x="465" y="1109"/>
                  </a:lnTo>
                  <a:lnTo>
                    <a:pt x="504" y="986"/>
                  </a:lnTo>
                  <a:lnTo>
                    <a:pt x="566" y="886"/>
                  </a:lnTo>
                  <a:lnTo>
                    <a:pt x="656" y="824"/>
                  </a:lnTo>
                  <a:lnTo>
                    <a:pt x="747" y="753"/>
                  </a:lnTo>
                  <a:lnTo>
                    <a:pt x="788" y="703"/>
                  </a:lnTo>
                  <a:lnTo>
                    <a:pt x="829" y="630"/>
                  </a:lnTo>
                  <a:lnTo>
                    <a:pt x="848" y="550"/>
                  </a:lnTo>
                  <a:lnTo>
                    <a:pt x="737" y="641"/>
                  </a:lnTo>
                  <a:lnTo>
                    <a:pt x="605" y="722"/>
                  </a:lnTo>
                  <a:lnTo>
                    <a:pt x="403" y="732"/>
                  </a:lnTo>
                  <a:lnTo>
                    <a:pt x="333" y="753"/>
                  </a:lnTo>
                  <a:lnTo>
                    <a:pt x="414" y="783"/>
                  </a:lnTo>
                  <a:lnTo>
                    <a:pt x="444" y="794"/>
                  </a:lnTo>
                  <a:lnTo>
                    <a:pt x="454" y="875"/>
                  </a:lnTo>
                  <a:lnTo>
                    <a:pt x="403" y="947"/>
                  </a:lnTo>
                  <a:lnTo>
                    <a:pt x="333" y="967"/>
                  </a:lnTo>
                  <a:lnTo>
                    <a:pt x="253" y="926"/>
                  </a:lnTo>
                  <a:lnTo>
                    <a:pt x="232" y="865"/>
                  </a:lnTo>
                  <a:lnTo>
                    <a:pt x="202" y="804"/>
                  </a:lnTo>
                  <a:lnTo>
                    <a:pt x="253" y="732"/>
                  </a:lnTo>
                  <a:lnTo>
                    <a:pt x="292" y="672"/>
                  </a:lnTo>
                  <a:lnTo>
                    <a:pt x="242" y="591"/>
                  </a:lnTo>
                  <a:lnTo>
                    <a:pt x="212" y="479"/>
                  </a:lnTo>
                  <a:lnTo>
                    <a:pt x="212" y="458"/>
                  </a:lnTo>
                  <a:lnTo>
                    <a:pt x="161" y="458"/>
                  </a:lnTo>
                  <a:lnTo>
                    <a:pt x="120" y="468"/>
                  </a:lnTo>
                  <a:lnTo>
                    <a:pt x="111" y="489"/>
                  </a:lnTo>
                  <a:lnTo>
                    <a:pt x="151" y="530"/>
                  </a:lnTo>
                  <a:lnTo>
                    <a:pt x="101" y="601"/>
                  </a:lnTo>
                  <a:lnTo>
                    <a:pt x="10" y="581"/>
                  </a:lnTo>
                  <a:lnTo>
                    <a:pt x="0" y="499"/>
                  </a:lnTo>
                  <a:lnTo>
                    <a:pt x="19" y="438"/>
                  </a:lnTo>
                  <a:lnTo>
                    <a:pt x="60" y="387"/>
                  </a:lnTo>
                  <a:lnTo>
                    <a:pt x="130" y="366"/>
                  </a:lnTo>
                  <a:lnTo>
                    <a:pt x="181" y="387"/>
                  </a:lnTo>
                  <a:lnTo>
                    <a:pt x="253" y="316"/>
                  </a:lnTo>
                  <a:lnTo>
                    <a:pt x="282" y="286"/>
                  </a:lnTo>
                  <a:lnTo>
                    <a:pt x="323" y="265"/>
                  </a:lnTo>
                  <a:lnTo>
                    <a:pt x="444" y="255"/>
                  </a:lnTo>
                  <a:lnTo>
                    <a:pt x="515" y="337"/>
                  </a:lnTo>
                  <a:lnTo>
                    <a:pt x="515" y="428"/>
                  </a:lnTo>
                  <a:lnTo>
                    <a:pt x="484" y="479"/>
                  </a:lnTo>
                  <a:lnTo>
                    <a:pt x="393" y="479"/>
                  </a:lnTo>
                  <a:lnTo>
                    <a:pt x="363" y="428"/>
                  </a:lnTo>
                  <a:lnTo>
                    <a:pt x="363" y="397"/>
                  </a:lnTo>
                  <a:lnTo>
                    <a:pt x="393" y="366"/>
                  </a:lnTo>
                  <a:lnTo>
                    <a:pt x="403" y="327"/>
                  </a:lnTo>
                  <a:lnTo>
                    <a:pt x="352" y="316"/>
                  </a:lnTo>
                  <a:lnTo>
                    <a:pt x="303" y="347"/>
                  </a:lnTo>
                  <a:lnTo>
                    <a:pt x="262" y="407"/>
                  </a:lnTo>
                  <a:lnTo>
                    <a:pt x="262" y="468"/>
                  </a:lnTo>
                  <a:lnTo>
                    <a:pt x="303" y="570"/>
                  </a:lnTo>
                  <a:lnTo>
                    <a:pt x="383" y="630"/>
                  </a:lnTo>
                  <a:lnTo>
                    <a:pt x="424" y="672"/>
                  </a:lnTo>
                  <a:lnTo>
                    <a:pt x="525" y="661"/>
                  </a:lnTo>
                  <a:lnTo>
                    <a:pt x="676" y="581"/>
                  </a:lnTo>
                  <a:lnTo>
                    <a:pt x="788" y="519"/>
                  </a:lnTo>
                  <a:lnTo>
                    <a:pt x="829" y="458"/>
                  </a:lnTo>
                  <a:lnTo>
                    <a:pt x="829" y="366"/>
                  </a:lnTo>
                  <a:lnTo>
                    <a:pt x="716" y="417"/>
                  </a:lnTo>
                  <a:lnTo>
                    <a:pt x="656" y="417"/>
                  </a:lnTo>
                  <a:lnTo>
                    <a:pt x="595" y="376"/>
                  </a:lnTo>
                  <a:lnTo>
                    <a:pt x="576" y="306"/>
                  </a:lnTo>
                  <a:lnTo>
                    <a:pt x="615" y="265"/>
                  </a:lnTo>
                  <a:lnTo>
                    <a:pt x="686" y="286"/>
                  </a:lnTo>
                  <a:lnTo>
                    <a:pt x="727" y="286"/>
                  </a:lnTo>
                  <a:lnTo>
                    <a:pt x="798" y="265"/>
                  </a:lnTo>
                  <a:lnTo>
                    <a:pt x="829" y="235"/>
                  </a:lnTo>
                  <a:lnTo>
                    <a:pt x="838" y="184"/>
                  </a:lnTo>
                  <a:lnTo>
                    <a:pt x="838" y="102"/>
                  </a:lnTo>
                  <a:lnTo>
                    <a:pt x="829" y="62"/>
                  </a:lnTo>
                  <a:lnTo>
                    <a:pt x="829" y="6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7" name="Freeform 141"/>
            <p:cNvSpPr>
              <a:spLocks noChangeAspect="1"/>
            </p:cNvSpPr>
            <p:nvPr/>
          </p:nvSpPr>
          <p:spPr bwMode="auto">
            <a:xfrm>
              <a:off x="363" y="528"/>
              <a:ext cx="978" cy="267"/>
            </a:xfrm>
            <a:custGeom>
              <a:avLst/>
              <a:gdLst/>
              <a:ahLst/>
              <a:cxnLst>
                <a:cxn ang="0">
                  <a:pos x="3435" y="143"/>
                </a:cxn>
                <a:cxn ang="0">
                  <a:pos x="545" y="163"/>
                </a:cxn>
                <a:cxn ang="0">
                  <a:pos x="374" y="223"/>
                </a:cxn>
                <a:cxn ang="0">
                  <a:pos x="263" y="315"/>
                </a:cxn>
                <a:cxn ang="0">
                  <a:pos x="222" y="386"/>
                </a:cxn>
                <a:cxn ang="0">
                  <a:pos x="191" y="457"/>
                </a:cxn>
                <a:cxn ang="0">
                  <a:pos x="181" y="569"/>
                </a:cxn>
                <a:cxn ang="0">
                  <a:pos x="222" y="650"/>
                </a:cxn>
                <a:cxn ang="0">
                  <a:pos x="263" y="620"/>
                </a:cxn>
                <a:cxn ang="0">
                  <a:pos x="393" y="579"/>
                </a:cxn>
                <a:cxn ang="0">
                  <a:pos x="495" y="610"/>
                </a:cxn>
                <a:cxn ang="0">
                  <a:pos x="545" y="701"/>
                </a:cxn>
                <a:cxn ang="0">
                  <a:pos x="515" y="823"/>
                </a:cxn>
                <a:cxn ang="0">
                  <a:pos x="475" y="875"/>
                </a:cxn>
                <a:cxn ang="0">
                  <a:pos x="414" y="904"/>
                </a:cxn>
                <a:cxn ang="0">
                  <a:pos x="343" y="925"/>
                </a:cxn>
                <a:cxn ang="0">
                  <a:pos x="242" y="904"/>
                </a:cxn>
                <a:cxn ang="0">
                  <a:pos x="171" y="864"/>
                </a:cxn>
                <a:cxn ang="0">
                  <a:pos x="80" y="732"/>
                </a:cxn>
                <a:cxn ang="0">
                  <a:pos x="20" y="681"/>
                </a:cxn>
                <a:cxn ang="0">
                  <a:pos x="0" y="569"/>
                </a:cxn>
                <a:cxn ang="0">
                  <a:pos x="0" y="437"/>
                </a:cxn>
                <a:cxn ang="0">
                  <a:pos x="101" y="274"/>
                </a:cxn>
                <a:cxn ang="0">
                  <a:pos x="222" y="153"/>
                </a:cxn>
                <a:cxn ang="0">
                  <a:pos x="323" y="92"/>
                </a:cxn>
                <a:cxn ang="0">
                  <a:pos x="424" y="51"/>
                </a:cxn>
                <a:cxn ang="0">
                  <a:pos x="515" y="30"/>
                </a:cxn>
                <a:cxn ang="0">
                  <a:pos x="3435" y="30"/>
                </a:cxn>
                <a:cxn ang="0">
                  <a:pos x="3435" y="0"/>
                </a:cxn>
                <a:cxn ang="0">
                  <a:pos x="3435" y="143"/>
                </a:cxn>
              </a:cxnLst>
              <a:rect l="0" t="0" r="r" b="b"/>
              <a:pathLst>
                <a:path w="3435" h="925">
                  <a:moveTo>
                    <a:pt x="3435" y="143"/>
                  </a:moveTo>
                  <a:lnTo>
                    <a:pt x="545" y="163"/>
                  </a:lnTo>
                  <a:lnTo>
                    <a:pt x="374" y="223"/>
                  </a:lnTo>
                  <a:lnTo>
                    <a:pt x="263" y="315"/>
                  </a:lnTo>
                  <a:lnTo>
                    <a:pt x="222" y="386"/>
                  </a:lnTo>
                  <a:lnTo>
                    <a:pt x="191" y="457"/>
                  </a:lnTo>
                  <a:lnTo>
                    <a:pt x="181" y="569"/>
                  </a:lnTo>
                  <a:lnTo>
                    <a:pt x="222" y="650"/>
                  </a:lnTo>
                  <a:lnTo>
                    <a:pt x="263" y="620"/>
                  </a:lnTo>
                  <a:lnTo>
                    <a:pt x="393" y="579"/>
                  </a:lnTo>
                  <a:lnTo>
                    <a:pt x="495" y="610"/>
                  </a:lnTo>
                  <a:lnTo>
                    <a:pt x="545" y="701"/>
                  </a:lnTo>
                  <a:lnTo>
                    <a:pt x="515" y="823"/>
                  </a:lnTo>
                  <a:lnTo>
                    <a:pt x="475" y="875"/>
                  </a:lnTo>
                  <a:lnTo>
                    <a:pt x="414" y="904"/>
                  </a:lnTo>
                  <a:lnTo>
                    <a:pt x="343" y="925"/>
                  </a:lnTo>
                  <a:lnTo>
                    <a:pt x="242" y="904"/>
                  </a:lnTo>
                  <a:lnTo>
                    <a:pt x="171" y="864"/>
                  </a:lnTo>
                  <a:lnTo>
                    <a:pt x="80" y="732"/>
                  </a:lnTo>
                  <a:lnTo>
                    <a:pt x="20" y="681"/>
                  </a:lnTo>
                  <a:lnTo>
                    <a:pt x="0" y="569"/>
                  </a:lnTo>
                  <a:lnTo>
                    <a:pt x="0" y="437"/>
                  </a:lnTo>
                  <a:lnTo>
                    <a:pt x="101" y="274"/>
                  </a:lnTo>
                  <a:lnTo>
                    <a:pt x="222" y="153"/>
                  </a:lnTo>
                  <a:lnTo>
                    <a:pt x="323" y="92"/>
                  </a:lnTo>
                  <a:lnTo>
                    <a:pt x="424" y="51"/>
                  </a:lnTo>
                  <a:lnTo>
                    <a:pt x="515" y="30"/>
                  </a:lnTo>
                  <a:lnTo>
                    <a:pt x="3435" y="30"/>
                  </a:lnTo>
                  <a:lnTo>
                    <a:pt x="3435" y="0"/>
                  </a:lnTo>
                  <a:lnTo>
                    <a:pt x="3435" y="14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48" name="Freeform 142"/>
            <p:cNvSpPr>
              <a:spLocks noChangeAspect="1"/>
            </p:cNvSpPr>
            <p:nvPr/>
          </p:nvSpPr>
          <p:spPr bwMode="auto">
            <a:xfrm>
              <a:off x="393" y="798"/>
              <a:ext cx="195" cy="1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50"/>
                </a:cxn>
                <a:cxn ang="0">
                  <a:pos x="71" y="91"/>
                </a:cxn>
                <a:cxn ang="0">
                  <a:pos x="112" y="152"/>
                </a:cxn>
                <a:cxn ang="0">
                  <a:pos x="122" y="203"/>
                </a:cxn>
                <a:cxn ang="0">
                  <a:pos x="122" y="254"/>
                </a:cxn>
                <a:cxn ang="0">
                  <a:pos x="91" y="316"/>
                </a:cxn>
                <a:cxn ang="0">
                  <a:pos x="61" y="367"/>
                </a:cxn>
                <a:cxn ang="0">
                  <a:pos x="40" y="406"/>
                </a:cxn>
                <a:cxn ang="0">
                  <a:pos x="61" y="427"/>
                </a:cxn>
                <a:cxn ang="0">
                  <a:pos x="112" y="457"/>
                </a:cxn>
                <a:cxn ang="0">
                  <a:pos x="141" y="457"/>
                </a:cxn>
                <a:cxn ang="0">
                  <a:pos x="202" y="457"/>
                </a:cxn>
                <a:cxn ang="0">
                  <a:pos x="242" y="427"/>
                </a:cxn>
                <a:cxn ang="0">
                  <a:pos x="273" y="427"/>
                </a:cxn>
                <a:cxn ang="0">
                  <a:pos x="293" y="437"/>
                </a:cxn>
                <a:cxn ang="0">
                  <a:pos x="293" y="467"/>
                </a:cxn>
                <a:cxn ang="0">
                  <a:pos x="324" y="498"/>
                </a:cxn>
                <a:cxn ang="0">
                  <a:pos x="343" y="539"/>
                </a:cxn>
                <a:cxn ang="0">
                  <a:pos x="404" y="549"/>
                </a:cxn>
                <a:cxn ang="0">
                  <a:pos x="485" y="549"/>
                </a:cxn>
                <a:cxn ang="0">
                  <a:pos x="526" y="559"/>
                </a:cxn>
                <a:cxn ang="0">
                  <a:pos x="596" y="600"/>
                </a:cxn>
                <a:cxn ang="0">
                  <a:pos x="627" y="620"/>
                </a:cxn>
                <a:cxn ang="0">
                  <a:pos x="657" y="620"/>
                </a:cxn>
                <a:cxn ang="0">
                  <a:pos x="678" y="580"/>
                </a:cxn>
                <a:cxn ang="0">
                  <a:pos x="647" y="539"/>
                </a:cxn>
                <a:cxn ang="0">
                  <a:pos x="606" y="498"/>
                </a:cxn>
                <a:cxn ang="0">
                  <a:pos x="575" y="467"/>
                </a:cxn>
                <a:cxn ang="0">
                  <a:pos x="555" y="416"/>
                </a:cxn>
                <a:cxn ang="0">
                  <a:pos x="515" y="346"/>
                </a:cxn>
                <a:cxn ang="0">
                  <a:pos x="475" y="316"/>
                </a:cxn>
                <a:cxn ang="0">
                  <a:pos x="414" y="275"/>
                </a:cxn>
                <a:cxn ang="0">
                  <a:pos x="475" y="213"/>
                </a:cxn>
                <a:cxn ang="0">
                  <a:pos x="495" y="162"/>
                </a:cxn>
                <a:cxn ang="0">
                  <a:pos x="495" y="91"/>
                </a:cxn>
                <a:cxn ang="0">
                  <a:pos x="445" y="21"/>
                </a:cxn>
                <a:cxn ang="0">
                  <a:pos x="384" y="60"/>
                </a:cxn>
                <a:cxn ang="0">
                  <a:pos x="343" y="91"/>
                </a:cxn>
                <a:cxn ang="0">
                  <a:pos x="283" y="101"/>
                </a:cxn>
                <a:cxn ang="0">
                  <a:pos x="222" y="91"/>
                </a:cxn>
                <a:cxn ang="0">
                  <a:pos x="222" y="91"/>
                </a:cxn>
                <a:cxn ang="0">
                  <a:pos x="0" y="0"/>
                </a:cxn>
              </a:cxnLst>
              <a:rect l="0" t="0" r="r" b="b"/>
              <a:pathLst>
                <a:path w="678" h="620">
                  <a:moveTo>
                    <a:pt x="0" y="0"/>
                  </a:moveTo>
                  <a:lnTo>
                    <a:pt x="40" y="50"/>
                  </a:lnTo>
                  <a:lnTo>
                    <a:pt x="71" y="91"/>
                  </a:lnTo>
                  <a:lnTo>
                    <a:pt x="112" y="152"/>
                  </a:lnTo>
                  <a:lnTo>
                    <a:pt x="122" y="203"/>
                  </a:lnTo>
                  <a:lnTo>
                    <a:pt x="122" y="254"/>
                  </a:lnTo>
                  <a:lnTo>
                    <a:pt x="91" y="316"/>
                  </a:lnTo>
                  <a:lnTo>
                    <a:pt x="61" y="367"/>
                  </a:lnTo>
                  <a:lnTo>
                    <a:pt x="40" y="406"/>
                  </a:lnTo>
                  <a:lnTo>
                    <a:pt x="61" y="427"/>
                  </a:lnTo>
                  <a:lnTo>
                    <a:pt x="112" y="457"/>
                  </a:lnTo>
                  <a:lnTo>
                    <a:pt x="141" y="457"/>
                  </a:lnTo>
                  <a:lnTo>
                    <a:pt x="202" y="457"/>
                  </a:lnTo>
                  <a:lnTo>
                    <a:pt x="242" y="427"/>
                  </a:lnTo>
                  <a:lnTo>
                    <a:pt x="273" y="427"/>
                  </a:lnTo>
                  <a:lnTo>
                    <a:pt x="293" y="437"/>
                  </a:lnTo>
                  <a:lnTo>
                    <a:pt x="293" y="467"/>
                  </a:lnTo>
                  <a:lnTo>
                    <a:pt x="324" y="498"/>
                  </a:lnTo>
                  <a:lnTo>
                    <a:pt x="343" y="539"/>
                  </a:lnTo>
                  <a:lnTo>
                    <a:pt x="404" y="549"/>
                  </a:lnTo>
                  <a:lnTo>
                    <a:pt x="485" y="549"/>
                  </a:lnTo>
                  <a:lnTo>
                    <a:pt x="526" y="559"/>
                  </a:lnTo>
                  <a:lnTo>
                    <a:pt x="596" y="600"/>
                  </a:lnTo>
                  <a:lnTo>
                    <a:pt x="627" y="620"/>
                  </a:lnTo>
                  <a:lnTo>
                    <a:pt x="657" y="620"/>
                  </a:lnTo>
                  <a:lnTo>
                    <a:pt x="678" y="580"/>
                  </a:lnTo>
                  <a:lnTo>
                    <a:pt x="647" y="539"/>
                  </a:lnTo>
                  <a:lnTo>
                    <a:pt x="606" y="498"/>
                  </a:lnTo>
                  <a:lnTo>
                    <a:pt x="575" y="467"/>
                  </a:lnTo>
                  <a:lnTo>
                    <a:pt x="555" y="416"/>
                  </a:lnTo>
                  <a:lnTo>
                    <a:pt x="515" y="346"/>
                  </a:lnTo>
                  <a:lnTo>
                    <a:pt x="475" y="316"/>
                  </a:lnTo>
                  <a:lnTo>
                    <a:pt x="414" y="275"/>
                  </a:lnTo>
                  <a:lnTo>
                    <a:pt x="475" y="213"/>
                  </a:lnTo>
                  <a:lnTo>
                    <a:pt x="495" y="162"/>
                  </a:lnTo>
                  <a:lnTo>
                    <a:pt x="495" y="91"/>
                  </a:lnTo>
                  <a:lnTo>
                    <a:pt x="445" y="21"/>
                  </a:lnTo>
                  <a:lnTo>
                    <a:pt x="384" y="60"/>
                  </a:lnTo>
                  <a:lnTo>
                    <a:pt x="343" y="91"/>
                  </a:lnTo>
                  <a:lnTo>
                    <a:pt x="283" y="101"/>
                  </a:lnTo>
                  <a:lnTo>
                    <a:pt x="222" y="91"/>
                  </a:lnTo>
                  <a:lnTo>
                    <a:pt x="222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5" name="Group 143"/>
            <p:cNvGrpSpPr>
              <a:grpSpLocks noChangeAspect="1"/>
            </p:cNvGrpSpPr>
            <p:nvPr/>
          </p:nvGrpSpPr>
          <p:grpSpPr bwMode="auto">
            <a:xfrm>
              <a:off x="136" y="535"/>
              <a:ext cx="247" cy="263"/>
              <a:chOff x="138" y="534"/>
              <a:chExt cx="277" cy="290"/>
            </a:xfrm>
          </p:grpSpPr>
          <p:sp>
            <p:nvSpPr>
              <p:cNvPr id="176" name="Freeform 144"/>
              <p:cNvSpPr>
                <a:spLocks noChangeAspect="1"/>
              </p:cNvSpPr>
              <p:nvPr/>
            </p:nvSpPr>
            <p:spPr bwMode="auto">
              <a:xfrm>
                <a:off x="144" y="544"/>
                <a:ext cx="140" cy="150"/>
              </a:xfrm>
              <a:custGeom>
                <a:avLst/>
                <a:gdLst/>
                <a:ahLst/>
                <a:cxnLst>
                  <a:cxn ang="0">
                    <a:pos x="444" y="458"/>
                  </a:cxn>
                  <a:cxn ang="0">
                    <a:pos x="354" y="356"/>
                  </a:cxn>
                  <a:cxn ang="0">
                    <a:pos x="292" y="274"/>
                  </a:cxn>
                  <a:cxn ang="0">
                    <a:pos x="232" y="162"/>
                  </a:cxn>
                  <a:cxn ang="0">
                    <a:pos x="193" y="92"/>
                  </a:cxn>
                  <a:cxn ang="0">
                    <a:pos x="172" y="19"/>
                  </a:cxn>
                  <a:cxn ang="0">
                    <a:pos x="162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0" y="111"/>
                  </a:cxn>
                  <a:cxn ang="0">
                    <a:pos x="0" y="162"/>
                  </a:cxn>
                  <a:cxn ang="0">
                    <a:pos x="30" y="203"/>
                  </a:cxn>
                  <a:cxn ang="0">
                    <a:pos x="91" y="234"/>
                  </a:cxn>
                  <a:cxn ang="0">
                    <a:pos x="193" y="285"/>
                  </a:cxn>
                  <a:cxn ang="0">
                    <a:pos x="273" y="336"/>
                  </a:cxn>
                  <a:cxn ang="0">
                    <a:pos x="343" y="406"/>
                  </a:cxn>
                  <a:cxn ang="0">
                    <a:pos x="434" y="467"/>
                  </a:cxn>
                  <a:cxn ang="0">
                    <a:pos x="434" y="467"/>
                  </a:cxn>
                  <a:cxn ang="0">
                    <a:pos x="444" y="458"/>
                  </a:cxn>
                </a:cxnLst>
                <a:rect l="0" t="0" r="r" b="b"/>
                <a:pathLst>
                  <a:path w="444" h="467">
                    <a:moveTo>
                      <a:pt x="444" y="458"/>
                    </a:moveTo>
                    <a:lnTo>
                      <a:pt x="354" y="356"/>
                    </a:lnTo>
                    <a:lnTo>
                      <a:pt x="292" y="274"/>
                    </a:lnTo>
                    <a:lnTo>
                      <a:pt x="232" y="162"/>
                    </a:lnTo>
                    <a:lnTo>
                      <a:pt x="193" y="92"/>
                    </a:lnTo>
                    <a:lnTo>
                      <a:pt x="172" y="19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0" y="111"/>
                    </a:lnTo>
                    <a:lnTo>
                      <a:pt x="0" y="162"/>
                    </a:lnTo>
                    <a:lnTo>
                      <a:pt x="30" y="203"/>
                    </a:lnTo>
                    <a:lnTo>
                      <a:pt x="91" y="234"/>
                    </a:lnTo>
                    <a:lnTo>
                      <a:pt x="193" y="285"/>
                    </a:lnTo>
                    <a:lnTo>
                      <a:pt x="273" y="336"/>
                    </a:lnTo>
                    <a:lnTo>
                      <a:pt x="343" y="406"/>
                    </a:lnTo>
                    <a:lnTo>
                      <a:pt x="434" y="467"/>
                    </a:lnTo>
                    <a:lnTo>
                      <a:pt x="434" y="467"/>
                    </a:lnTo>
                    <a:lnTo>
                      <a:pt x="444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Freeform 145"/>
              <p:cNvSpPr>
                <a:spLocks noChangeAspect="1"/>
              </p:cNvSpPr>
              <p:nvPr/>
            </p:nvSpPr>
            <p:spPr bwMode="auto">
              <a:xfrm>
                <a:off x="256" y="534"/>
                <a:ext cx="74" cy="148"/>
              </a:xfrm>
              <a:custGeom>
                <a:avLst/>
                <a:gdLst/>
                <a:ahLst/>
                <a:cxnLst>
                  <a:cxn ang="0">
                    <a:pos x="150" y="458"/>
                  </a:cxn>
                  <a:cxn ang="0">
                    <a:pos x="29" y="266"/>
                  </a:cxn>
                  <a:cxn ang="0">
                    <a:pos x="0" y="174"/>
                  </a:cxn>
                  <a:cxn ang="0">
                    <a:pos x="0" y="82"/>
                  </a:cxn>
                  <a:cxn ang="0">
                    <a:pos x="39" y="21"/>
                  </a:cxn>
                  <a:cxn ang="0">
                    <a:pos x="111" y="0"/>
                  </a:cxn>
                  <a:cxn ang="0">
                    <a:pos x="171" y="21"/>
                  </a:cxn>
                  <a:cxn ang="0">
                    <a:pos x="212" y="62"/>
                  </a:cxn>
                  <a:cxn ang="0">
                    <a:pos x="232" y="113"/>
                  </a:cxn>
                  <a:cxn ang="0">
                    <a:pos x="161" y="102"/>
                  </a:cxn>
                  <a:cxn ang="0">
                    <a:pos x="101" y="143"/>
                  </a:cxn>
                  <a:cxn ang="0">
                    <a:pos x="80" y="194"/>
                  </a:cxn>
                  <a:cxn ang="0">
                    <a:pos x="111" y="316"/>
                  </a:cxn>
                  <a:cxn ang="0">
                    <a:pos x="90" y="306"/>
                  </a:cxn>
                  <a:cxn ang="0">
                    <a:pos x="150" y="458"/>
                  </a:cxn>
                </a:cxnLst>
                <a:rect l="0" t="0" r="r" b="b"/>
                <a:pathLst>
                  <a:path w="232" h="458">
                    <a:moveTo>
                      <a:pt x="150" y="458"/>
                    </a:moveTo>
                    <a:lnTo>
                      <a:pt x="29" y="266"/>
                    </a:lnTo>
                    <a:lnTo>
                      <a:pt x="0" y="174"/>
                    </a:lnTo>
                    <a:lnTo>
                      <a:pt x="0" y="82"/>
                    </a:lnTo>
                    <a:lnTo>
                      <a:pt x="39" y="21"/>
                    </a:lnTo>
                    <a:lnTo>
                      <a:pt x="111" y="0"/>
                    </a:lnTo>
                    <a:lnTo>
                      <a:pt x="171" y="21"/>
                    </a:lnTo>
                    <a:lnTo>
                      <a:pt x="212" y="62"/>
                    </a:lnTo>
                    <a:lnTo>
                      <a:pt x="232" y="113"/>
                    </a:lnTo>
                    <a:lnTo>
                      <a:pt x="161" y="102"/>
                    </a:lnTo>
                    <a:lnTo>
                      <a:pt x="101" y="143"/>
                    </a:lnTo>
                    <a:lnTo>
                      <a:pt x="80" y="194"/>
                    </a:lnTo>
                    <a:lnTo>
                      <a:pt x="111" y="316"/>
                    </a:lnTo>
                    <a:lnTo>
                      <a:pt x="90" y="306"/>
                    </a:lnTo>
                    <a:lnTo>
                      <a:pt x="150" y="458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8" name="Freeform 146"/>
              <p:cNvSpPr>
                <a:spLocks noChangeAspect="1"/>
              </p:cNvSpPr>
              <p:nvPr/>
            </p:nvSpPr>
            <p:spPr bwMode="auto">
              <a:xfrm>
                <a:off x="335" y="541"/>
                <a:ext cx="80" cy="141"/>
              </a:xfrm>
              <a:custGeom>
                <a:avLst/>
                <a:gdLst/>
                <a:ahLst/>
                <a:cxnLst>
                  <a:cxn ang="0">
                    <a:pos x="21" y="437"/>
                  </a:cxn>
                  <a:cxn ang="0">
                    <a:pos x="0" y="213"/>
                  </a:cxn>
                  <a:cxn ang="0">
                    <a:pos x="31" y="102"/>
                  </a:cxn>
                  <a:cxn ang="0">
                    <a:pos x="101" y="30"/>
                  </a:cxn>
                  <a:cxn ang="0">
                    <a:pos x="163" y="0"/>
                  </a:cxn>
                  <a:cxn ang="0">
                    <a:pos x="243" y="21"/>
                  </a:cxn>
                  <a:cxn ang="0">
                    <a:pos x="253" y="51"/>
                  </a:cxn>
                  <a:cxn ang="0">
                    <a:pos x="253" y="143"/>
                  </a:cxn>
                  <a:cxn ang="0">
                    <a:pos x="152" y="132"/>
                  </a:cxn>
                  <a:cxn ang="0">
                    <a:pos x="112" y="153"/>
                  </a:cxn>
                  <a:cxn ang="0">
                    <a:pos x="51" y="183"/>
                  </a:cxn>
                  <a:cxn ang="0">
                    <a:pos x="41" y="213"/>
                  </a:cxn>
                  <a:cxn ang="0">
                    <a:pos x="21" y="295"/>
                  </a:cxn>
                  <a:cxn ang="0">
                    <a:pos x="21" y="437"/>
                  </a:cxn>
                </a:cxnLst>
                <a:rect l="0" t="0" r="r" b="b"/>
                <a:pathLst>
                  <a:path w="253" h="437">
                    <a:moveTo>
                      <a:pt x="21" y="437"/>
                    </a:moveTo>
                    <a:lnTo>
                      <a:pt x="0" y="213"/>
                    </a:lnTo>
                    <a:lnTo>
                      <a:pt x="31" y="102"/>
                    </a:lnTo>
                    <a:lnTo>
                      <a:pt x="101" y="30"/>
                    </a:lnTo>
                    <a:lnTo>
                      <a:pt x="163" y="0"/>
                    </a:lnTo>
                    <a:lnTo>
                      <a:pt x="243" y="21"/>
                    </a:lnTo>
                    <a:lnTo>
                      <a:pt x="253" y="51"/>
                    </a:lnTo>
                    <a:lnTo>
                      <a:pt x="253" y="143"/>
                    </a:lnTo>
                    <a:lnTo>
                      <a:pt x="152" y="132"/>
                    </a:lnTo>
                    <a:lnTo>
                      <a:pt x="112" y="153"/>
                    </a:lnTo>
                    <a:lnTo>
                      <a:pt x="51" y="183"/>
                    </a:lnTo>
                    <a:lnTo>
                      <a:pt x="41" y="213"/>
                    </a:lnTo>
                    <a:lnTo>
                      <a:pt x="21" y="295"/>
                    </a:lnTo>
                    <a:lnTo>
                      <a:pt x="21" y="437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9" name="Freeform 147"/>
              <p:cNvSpPr>
                <a:spLocks noChangeAspect="1"/>
              </p:cNvSpPr>
              <p:nvPr/>
            </p:nvSpPr>
            <p:spPr bwMode="auto">
              <a:xfrm>
                <a:off x="287" y="698"/>
                <a:ext cx="103" cy="97"/>
              </a:xfrm>
              <a:custGeom>
                <a:avLst/>
                <a:gdLst/>
                <a:ahLst/>
                <a:cxnLst>
                  <a:cxn ang="0">
                    <a:pos x="0" y="193"/>
                  </a:cxn>
                  <a:cxn ang="0">
                    <a:pos x="0" y="21"/>
                  </a:cxn>
                  <a:cxn ang="0">
                    <a:pos x="41" y="0"/>
                  </a:cxn>
                  <a:cxn ang="0">
                    <a:pos x="183" y="0"/>
                  </a:cxn>
                  <a:cxn ang="0">
                    <a:pos x="214" y="91"/>
                  </a:cxn>
                  <a:cxn ang="0">
                    <a:pos x="243" y="162"/>
                  </a:cxn>
                  <a:cxn ang="0">
                    <a:pos x="304" y="265"/>
                  </a:cxn>
                  <a:cxn ang="0">
                    <a:pos x="325" y="295"/>
                  </a:cxn>
                  <a:cxn ang="0">
                    <a:pos x="325" y="305"/>
                  </a:cxn>
                  <a:cxn ang="0">
                    <a:pos x="224" y="254"/>
                  </a:cxn>
                  <a:cxn ang="0">
                    <a:pos x="183" y="213"/>
                  </a:cxn>
                  <a:cxn ang="0">
                    <a:pos x="41" y="203"/>
                  </a:cxn>
                  <a:cxn ang="0">
                    <a:pos x="41" y="203"/>
                  </a:cxn>
                  <a:cxn ang="0">
                    <a:pos x="0" y="193"/>
                  </a:cxn>
                </a:cxnLst>
                <a:rect l="0" t="0" r="r" b="b"/>
                <a:pathLst>
                  <a:path w="325" h="305">
                    <a:moveTo>
                      <a:pt x="0" y="193"/>
                    </a:moveTo>
                    <a:lnTo>
                      <a:pt x="0" y="21"/>
                    </a:lnTo>
                    <a:lnTo>
                      <a:pt x="41" y="0"/>
                    </a:lnTo>
                    <a:lnTo>
                      <a:pt x="183" y="0"/>
                    </a:lnTo>
                    <a:lnTo>
                      <a:pt x="214" y="91"/>
                    </a:lnTo>
                    <a:lnTo>
                      <a:pt x="243" y="162"/>
                    </a:lnTo>
                    <a:lnTo>
                      <a:pt x="304" y="265"/>
                    </a:lnTo>
                    <a:lnTo>
                      <a:pt x="325" y="295"/>
                    </a:lnTo>
                    <a:lnTo>
                      <a:pt x="325" y="305"/>
                    </a:lnTo>
                    <a:lnTo>
                      <a:pt x="224" y="254"/>
                    </a:lnTo>
                    <a:lnTo>
                      <a:pt x="183" y="213"/>
                    </a:lnTo>
                    <a:lnTo>
                      <a:pt x="41" y="203"/>
                    </a:lnTo>
                    <a:lnTo>
                      <a:pt x="41" y="203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0" name="Freeform 148"/>
              <p:cNvSpPr>
                <a:spLocks noChangeAspect="1"/>
              </p:cNvSpPr>
              <p:nvPr/>
            </p:nvSpPr>
            <p:spPr bwMode="auto">
              <a:xfrm>
                <a:off x="138" y="664"/>
                <a:ext cx="137" cy="62"/>
              </a:xfrm>
              <a:custGeom>
                <a:avLst/>
                <a:gdLst/>
                <a:ahLst/>
                <a:cxnLst>
                  <a:cxn ang="0">
                    <a:pos x="131" y="193"/>
                  </a:cxn>
                  <a:cxn ang="0">
                    <a:pos x="60" y="174"/>
                  </a:cxn>
                  <a:cxn ang="0">
                    <a:pos x="39" y="153"/>
                  </a:cxn>
                  <a:cxn ang="0">
                    <a:pos x="0" y="133"/>
                  </a:cxn>
                  <a:cxn ang="0">
                    <a:pos x="19" y="82"/>
                  </a:cxn>
                  <a:cxn ang="0">
                    <a:pos x="39" y="31"/>
                  </a:cxn>
                  <a:cxn ang="0">
                    <a:pos x="100" y="0"/>
                  </a:cxn>
                  <a:cxn ang="0">
                    <a:pos x="161" y="0"/>
                  </a:cxn>
                  <a:cxn ang="0">
                    <a:pos x="282" y="51"/>
                  </a:cxn>
                  <a:cxn ang="0">
                    <a:pos x="434" y="164"/>
                  </a:cxn>
                  <a:cxn ang="0">
                    <a:pos x="292" y="91"/>
                  </a:cxn>
                  <a:cxn ang="0">
                    <a:pos x="191" y="72"/>
                  </a:cxn>
                  <a:cxn ang="0">
                    <a:pos x="121" y="102"/>
                  </a:cxn>
                  <a:cxn ang="0">
                    <a:pos x="121" y="143"/>
                  </a:cxn>
                  <a:cxn ang="0">
                    <a:pos x="131" y="143"/>
                  </a:cxn>
                  <a:cxn ang="0">
                    <a:pos x="131" y="193"/>
                  </a:cxn>
                </a:cxnLst>
                <a:rect l="0" t="0" r="r" b="b"/>
                <a:pathLst>
                  <a:path w="434" h="193">
                    <a:moveTo>
                      <a:pt x="131" y="193"/>
                    </a:moveTo>
                    <a:lnTo>
                      <a:pt x="60" y="174"/>
                    </a:lnTo>
                    <a:lnTo>
                      <a:pt x="39" y="153"/>
                    </a:lnTo>
                    <a:lnTo>
                      <a:pt x="0" y="133"/>
                    </a:lnTo>
                    <a:lnTo>
                      <a:pt x="19" y="82"/>
                    </a:lnTo>
                    <a:lnTo>
                      <a:pt x="39" y="31"/>
                    </a:lnTo>
                    <a:lnTo>
                      <a:pt x="100" y="0"/>
                    </a:lnTo>
                    <a:lnTo>
                      <a:pt x="161" y="0"/>
                    </a:lnTo>
                    <a:lnTo>
                      <a:pt x="282" y="51"/>
                    </a:lnTo>
                    <a:lnTo>
                      <a:pt x="434" y="164"/>
                    </a:lnTo>
                    <a:lnTo>
                      <a:pt x="292" y="91"/>
                    </a:lnTo>
                    <a:lnTo>
                      <a:pt x="191" y="72"/>
                    </a:lnTo>
                    <a:lnTo>
                      <a:pt x="121" y="102"/>
                    </a:lnTo>
                    <a:lnTo>
                      <a:pt x="121" y="143"/>
                    </a:lnTo>
                    <a:lnTo>
                      <a:pt x="131" y="143"/>
                    </a:lnTo>
                    <a:lnTo>
                      <a:pt x="131" y="193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1" name="Freeform 149"/>
              <p:cNvSpPr>
                <a:spLocks noChangeAspect="1"/>
              </p:cNvSpPr>
              <p:nvPr/>
            </p:nvSpPr>
            <p:spPr bwMode="auto">
              <a:xfrm>
                <a:off x="144" y="739"/>
                <a:ext cx="131" cy="85"/>
              </a:xfrm>
              <a:custGeom>
                <a:avLst/>
                <a:gdLst/>
                <a:ahLst/>
                <a:cxnLst>
                  <a:cxn ang="0">
                    <a:pos x="414" y="20"/>
                  </a:cxn>
                  <a:cxn ang="0">
                    <a:pos x="343" y="10"/>
                  </a:cxn>
                  <a:cxn ang="0">
                    <a:pos x="252" y="0"/>
                  </a:cxn>
                  <a:cxn ang="0">
                    <a:pos x="141" y="0"/>
                  </a:cxn>
                  <a:cxn ang="0">
                    <a:pos x="50" y="50"/>
                  </a:cxn>
                  <a:cxn ang="0">
                    <a:pos x="9" y="101"/>
                  </a:cxn>
                  <a:cxn ang="0">
                    <a:pos x="0" y="172"/>
                  </a:cxn>
                  <a:cxn ang="0">
                    <a:pos x="9" y="234"/>
                  </a:cxn>
                  <a:cxn ang="0">
                    <a:pos x="60" y="264"/>
                  </a:cxn>
                  <a:cxn ang="0">
                    <a:pos x="130" y="264"/>
                  </a:cxn>
                  <a:cxn ang="0">
                    <a:pos x="130" y="172"/>
                  </a:cxn>
                  <a:cxn ang="0">
                    <a:pos x="141" y="101"/>
                  </a:cxn>
                  <a:cxn ang="0">
                    <a:pos x="181" y="70"/>
                  </a:cxn>
                  <a:cxn ang="0">
                    <a:pos x="231" y="40"/>
                  </a:cxn>
                  <a:cxn ang="0">
                    <a:pos x="292" y="29"/>
                  </a:cxn>
                  <a:cxn ang="0">
                    <a:pos x="292" y="29"/>
                  </a:cxn>
                  <a:cxn ang="0">
                    <a:pos x="414" y="20"/>
                  </a:cxn>
                </a:cxnLst>
                <a:rect l="0" t="0" r="r" b="b"/>
                <a:pathLst>
                  <a:path w="414" h="264">
                    <a:moveTo>
                      <a:pt x="414" y="20"/>
                    </a:moveTo>
                    <a:lnTo>
                      <a:pt x="343" y="10"/>
                    </a:lnTo>
                    <a:lnTo>
                      <a:pt x="252" y="0"/>
                    </a:lnTo>
                    <a:lnTo>
                      <a:pt x="141" y="0"/>
                    </a:lnTo>
                    <a:lnTo>
                      <a:pt x="50" y="50"/>
                    </a:lnTo>
                    <a:lnTo>
                      <a:pt x="9" y="101"/>
                    </a:lnTo>
                    <a:lnTo>
                      <a:pt x="0" y="172"/>
                    </a:lnTo>
                    <a:lnTo>
                      <a:pt x="9" y="234"/>
                    </a:lnTo>
                    <a:lnTo>
                      <a:pt x="60" y="264"/>
                    </a:lnTo>
                    <a:lnTo>
                      <a:pt x="130" y="264"/>
                    </a:lnTo>
                    <a:lnTo>
                      <a:pt x="130" y="172"/>
                    </a:lnTo>
                    <a:lnTo>
                      <a:pt x="141" y="101"/>
                    </a:lnTo>
                    <a:lnTo>
                      <a:pt x="181" y="70"/>
                    </a:lnTo>
                    <a:lnTo>
                      <a:pt x="231" y="40"/>
                    </a:lnTo>
                    <a:lnTo>
                      <a:pt x="292" y="29"/>
                    </a:lnTo>
                    <a:lnTo>
                      <a:pt x="292" y="29"/>
                    </a:lnTo>
                    <a:lnTo>
                      <a:pt x="414" y="2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50" name="Freeform 150"/>
            <p:cNvSpPr>
              <a:spLocks noChangeAspect="1"/>
            </p:cNvSpPr>
            <p:nvPr/>
          </p:nvSpPr>
          <p:spPr bwMode="auto">
            <a:xfrm>
              <a:off x="486" y="617"/>
              <a:ext cx="576" cy="289"/>
            </a:xfrm>
            <a:custGeom>
              <a:avLst/>
              <a:gdLst/>
              <a:ahLst/>
              <a:cxnLst>
                <a:cxn ang="0">
                  <a:pos x="222" y="61"/>
                </a:cxn>
                <a:cxn ang="0">
                  <a:pos x="666" y="143"/>
                </a:cxn>
                <a:cxn ang="0">
                  <a:pos x="767" y="92"/>
                </a:cxn>
                <a:cxn ang="0">
                  <a:pos x="838" y="41"/>
                </a:cxn>
                <a:cxn ang="0">
                  <a:pos x="868" y="233"/>
                </a:cxn>
                <a:cxn ang="0">
                  <a:pos x="1060" y="376"/>
                </a:cxn>
                <a:cxn ang="0">
                  <a:pos x="1253" y="204"/>
                </a:cxn>
                <a:cxn ang="0">
                  <a:pos x="1162" y="102"/>
                </a:cxn>
                <a:cxn ang="0">
                  <a:pos x="1131" y="223"/>
                </a:cxn>
                <a:cxn ang="0">
                  <a:pos x="1010" y="213"/>
                </a:cxn>
                <a:cxn ang="0">
                  <a:pos x="1060" y="51"/>
                </a:cxn>
                <a:cxn ang="0">
                  <a:pos x="1313" y="122"/>
                </a:cxn>
                <a:cxn ang="0">
                  <a:pos x="1516" y="0"/>
                </a:cxn>
                <a:cxn ang="0">
                  <a:pos x="1748" y="61"/>
                </a:cxn>
                <a:cxn ang="0">
                  <a:pos x="1868" y="20"/>
                </a:cxn>
                <a:cxn ang="0">
                  <a:pos x="1980" y="112"/>
                </a:cxn>
                <a:cxn ang="0">
                  <a:pos x="1859" y="153"/>
                </a:cxn>
                <a:cxn ang="0">
                  <a:pos x="1738" y="153"/>
                </a:cxn>
                <a:cxn ang="0">
                  <a:pos x="1677" y="163"/>
                </a:cxn>
                <a:cxn ang="0">
                  <a:pos x="1606" y="284"/>
                </a:cxn>
                <a:cxn ang="0">
                  <a:pos x="1485" y="163"/>
                </a:cxn>
                <a:cxn ang="0">
                  <a:pos x="1495" y="82"/>
                </a:cxn>
                <a:cxn ang="0">
                  <a:pos x="1323" y="284"/>
                </a:cxn>
                <a:cxn ang="0">
                  <a:pos x="1030" y="437"/>
                </a:cxn>
                <a:cxn ang="0">
                  <a:pos x="545" y="194"/>
                </a:cxn>
                <a:cxn ang="0">
                  <a:pos x="697" y="509"/>
                </a:cxn>
                <a:cxn ang="0">
                  <a:pos x="838" y="630"/>
                </a:cxn>
                <a:cxn ang="0">
                  <a:pos x="788" y="468"/>
                </a:cxn>
                <a:cxn ang="0">
                  <a:pos x="969" y="509"/>
                </a:cxn>
                <a:cxn ang="0">
                  <a:pos x="827" y="702"/>
                </a:cxn>
                <a:cxn ang="0">
                  <a:pos x="606" y="712"/>
                </a:cxn>
                <a:cxn ang="0">
                  <a:pos x="424" y="833"/>
                </a:cxn>
                <a:cxn ang="0">
                  <a:pos x="555" y="824"/>
                </a:cxn>
                <a:cxn ang="0">
                  <a:pos x="565" y="996"/>
                </a:cxn>
                <a:cxn ang="0">
                  <a:pos x="384" y="966"/>
                </a:cxn>
                <a:cxn ang="0">
                  <a:pos x="364" y="742"/>
                </a:cxn>
                <a:cxn ang="0">
                  <a:pos x="251" y="579"/>
                </a:cxn>
                <a:cxn ang="0">
                  <a:pos x="364" y="477"/>
                </a:cxn>
                <a:cxn ang="0">
                  <a:pos x="454" y="640"/>
                </a:cxn>
                <a:cxn ang="0">
                  <a:pos x="413" y="702"/>
                </a:cxn>
                <a:cxn ang="0">
                  <a:pos x="646" y="560"/>
                </a:cxn>
                <a:cxn ang="0">
                  <a:pos x="514" y="264"/>
                </a:cxn>
                <a:cxn ang="0">
                  <a:pos x="364" y="173"/>
                </a:cxn>
                <a:cxn ang="0">
                  <a:pos x="403" y="386"/>
                </a:cxn>
                <a:cxn ang="0">
                  <a:pos x="272" y="417"/>
                </a:cxn>
                <a:cxn ang="0">
                  <a:pos x="282" y="204"/>
                </a:cxn>
                <a:cxn ang="0">
                  <a:pos x="111" y="133"/>
                </a:cxn>
              </a:cxnLst>
              <a:rect l="0" t="0" r="r" b="b"/>
              <a:pathLst>
                <a:path w="2020" h="1007">
                  <a:moveTo>
                    <a:pt x="0" y="133"/>
                  </a:moveTo>
                  <a:lnTo>
                    <a:pt x="90" y="102"/>
                  </a:lnTo>
                  <a:lnTo>
                    <a:pt x="222" y="61"/>
                  </a:lnTo>
                  <a:lnTo>
                    <a:pt x="424" y="71"/>
                  </a:lnTo>
                  <a:lnTo>
                    <a:pt x="596" y="133"/>
                  </a:lnTo>
                  <a:lnTo>
                    <a:pt x="666" y="143"/>
                  </a:lnTo>
                  <a:lnTo>
                    <a:pt x="716" y="143"/>
                  </a:lnTo>
                  <a:lnTo>
                    <a:pt x="747" y="133"/>
                  </a:lnTo>
                  <a:lnTo>
                    <a:pt x="767" y="92"/>
                  </a:lnTo>
                  <a:lnTo>
                    <a:pt x="757" y="71"/>
                  </a:lnTo>
                  <a:lnTo>
                    <a:pt x="798" y="41"/>
                  </a:lnTo>
                  <a:lnTo>
                    <a:pt x="838" y="41"/>
                  </a:lnTo>
                  <a:lnTo>
                    <a:pt x="889" y="122"/>
                  </a:lnTo>
                  <a:lnTo>
                    <a:pt x="878" y="173"/>
                  </a:lnTo>
                  <a:lnTo>
                    <a:pt x="868" y="233"/>
                  </a:lnTo>
                  <a:lnTo>
                    <a:pt x="798" y="274"/>
                  </a:lnTo>
                  <a:lnTo>
                    <a:pt x="960" y="376"/>
                  </a:lnTo>
                  <a:lnTo>
                    <a:pt x="1060" y="376"/>
                  </a:lnTo>
                  <a:lnTo>
                    <a:pt x="1162" y="356"/>
                  </a:lnTo>
                  <a:lnTo>
                    <a:pt x="1232" y="274"/>
                  </a:lnTo>
                  <a:lnTo>
                    <a:pt x="1253" y="204"/>
                  </a:lnTo>
                  <a:lnTo>
                    <a:pt x="1253" y="153"/>
                  </a:lnTo>
                  <a:lnTo>
                    <a:pt x="1212" y="122"/>
                  </a:lnTo>
                  <a:lnTo>
                    <a:pt x="1162" y="102"/>
                  </a:lnTo>
                  <a:lnTo>
                    <a:pt x="1101" y="112"/>
                  </a:lnTo>
                  <a:lnTo>
                    <a:pt x="1141" y="173"/>
                  </a:lnTo>
                  <a:lnTo>
                    <a:pt x="1131" y="223"/>
                  </a:lnTo>
                  <a:lnTo>
                    <a:pt x="1080" y="233"/>
                  </a:lnTo>
                  <a:lnTo>
                    <a:pt x="1040" y="254"/>
                  </a:lnTo>
                  <a:lnTo>
                    <a:pt x="1010" y="213"/>
                  </a:lnTo>
                  <a:lnTo>
                    <a:pt x="1010" y="143"/>
                  </a:lnTo>
                  <a:lnTo>
                    <a:pt x="1010" y="112"/>
                  </a:lnTo>
                  <a:lnTo>
                    <a:pt x="1060" y="51"/>
                  </a:lnTo>
                  <a:lnTo>
                    <a:pt x="1141" y="31"/>
                  </a:lnTo>
                  <a:lnTo>
                    <a:pt x="1232" y="41"/>
                  </a:lnTo>
                  <a:lnTo>
                    <a:pt x="1313" y="122"/>
                  </a:lnTo>
                  <a:lnTo>
                    <a:pt x="1414" y="71"/>
                  </a:lnTo>
                  <a:lnTo>
                    <a:pt x="1454" y="20"/>
                  </a:lnTo>
                  <a:lnTo>
                    <a:pt x="1516" y="0"/>
                  </a:lnTo>
                  <a:lnTo>
                    <a:pt x="1615" y="0"/>
                  </a:lnTo>
                  <a:lnTo>
                    <a:pt x="1666" y="41"/>
                  </a:lnTo>
                  <a:lnTo>
                    <a:pt x="1748" y="61"/>
                  </a:lnTo>
                  <a:lnTo>
                    <a:pt x="1788" y="61"/>
                  </a:lnTo>
                  <a:lnTo>
                    <a:pt x="1828" y="41"/>
                  </a:lnTo>
                  <a:lnTo>
                    <a:pt x="1868" y="20"/>
                  </a:lnTo>
                  <a:lnTo>
                    <a:pt x="1909" y="10"/>
                  </a:lnTo>
                  <a:lnTo>
                    <a:pt x="2020" y="71"/>
                  </a:lnTo>
                  <a:lnTo>
                    <a:pt x="1980" y="112"/>
                  </a:lnTo>
                  <a:lnTo>
                    <a:pt x="1929" y="102"/>
                  </a:lnTo>
                  <a:lnTo>
                    <a:pt x="1899" y="102"/>
                  </a:lnTo>
                  <a:lnTo>
                    <a:pt x="1859" y="153"/>
                  </a:lnTo>
                  <a:lnTo>
                    <a:pt x="1839" y="163"/>
                  </a:lnTo>
                  <a:lnTo>
                    <a:pt x="1779" y="163"/>
                  </a:lnTo>
                  <a:lnTo>
                    <a:pt x="1738" y="153"/>
                  </a:lnTo>
                  <a:lnTo>
                    <a:pt x="1697" y="133"/>
                  </a:lnTo>
                  <a:lnTo>
                    <a:pt x="1666" y="133"/>
                  </a:lnTo>
                  <a:lnTo>
                    <a:pt x="1677" y="163"/>
                  </a:lnTo>
                  <a:lnTo>
                    <a:pt x="1677" y="213"/>
                  </a:lnTo>
                  <a:lnTo>
                    <a:pt x="1646" y="274"/>
                  </a:lnTo>
                  <a:lnTo>
                    <a:pt x="1606" y="284"/>
                  </a:lnTo>
                  <a:lnTo>
                    <a:pt x="1495" y="254"/>
                  </a:lnTo>
                  <a:lnTo>
                    <a:pt x="1485" y="213"/>
                  </a:lnTo>
                  <a:lnTo>
                    <a:pt x="1485" y="163"/>
                  </a:lnTo>
                  <a:lnTo>
                    <a:pt x="1545" y="122"/>
                  </a:lnTo>
                  <a:lnTo>
                    <a:pt x="1545" y="82"/>
                  </a:lnTo>
                  <a:lnTo>
                    <a:pt x="1495" y="82"/>
                  </a:lnTo>
                  <a:lnTo>
                    <a:pt x="1434" y="112"/>
                  </a:lnTo>
                  <a:lnTo>
                    <a:pt x="1364" y="184"/>
                  </a:lnTo>
                  <a:lnTo>
                    <a:pt x="1323" y="284"/>
                  </a:lnTo>
                  <a:lnTo>
                    <a:pt x="1212" y="407"/>
                  </a:lnTo>
                  <a:lnTo>
                    <a:pt x="1131" y="437"/>
                  </a:lnTo>
                  <a:lnTo>
                    <a:pt x="1030" y="437"/>
                  </a:lnTo>
                  <a:lnTo>
                    <a:pt x="909" y="407"/>
                  </a:lnTo>
                  <a:lnTo>
                    <a:pt x="565" y="194"/>
                  </a:lnTo>
                  <a:lnTo>
                    <a:pt x="545" y="194"/>
                  </a:lnTo>
                  <a:lnTo>
                    <a:pt x="545" y="213"/>
                  </a:lnTo>
                  <a:lnTo>
                    <a:pt x="656" y="386"/>
                  </a:lnTo>
                  <a:lnTo>
                    <a:pt x="697" y="509"/>
                  </a:lnTo>
                  <a:lnTo>
                    <a:pt x="747" y="600"/>
                  </a:lnTo>
                  <a:lnTo>
                    <a:pt x="798" y="630"/>
                  </a:lnTo>
                  <a:lnTo>
                    <a:pt x="838" y="630"/>
                  </a:lnTo>
                  <a:lnTo>
                    <a:pt x="838" y="589"/>
                  </a:lnTo>
                  <a:lnTo>
                    <a:pt x="798" y="560"/>
                  </a:lnTo>
                  <a:lnTo>
                    <a:pt x="788" y="468"/>
                  </a:lnTo>
                  <a:lnTo>
                    <a:pt x="838" y="437"/>
                  </a:lnTo>
                  <a:lnTo>
                    <a:pt x="909" y="437"/>
                  </a:lnTo>
                  <a:lnTo>
                    <a:pt x="969" y="509"/>
                  </a:lnTo>
                  <a:lnTo>
                    <a:pt x="960" y="589"/>
                  </a:lnTo>
                  <a:lnTo>
                    <a:pt x="929" y="681"/>
                  </a:lnTo>
                  <a:lnTo>
                    <a:pt x="827" y="702"/>
                  </a:lnTo>
                  <a:lnTo>
                    <a:pt x="747" y="681"/>
                  </a:lnTo>
                  <a:lnTo>
                    <a:pt x="666" y="620"/>
                  </a:lnTo>
                  <a:lnTo>
                    <a:pt x="606" y="712"/>
                  </a:lnTo>
                  <a:lnTo>
                    <a:pt x="545" y="753"/>
                  </a:lnTo>
                  <a:lnTo>
                    <a:pt x="434" y="833"/>
                  </a:lnTo>
                  <a:lnTo>
                    <a:pt x="424" y="833"/>
                  </a:lnTo>
                  <a:lnTo>
                    <a:pt x="434" y="884"/>
                  </a:lnTo>
                  <a:lnTo>
                    <a:pt x="474" y="843"/>
                  </a:lnTo>
                  <a:lnTo>
                    <a:pt x="555" y="824"/>
                  </a:lnTo>
                  <a:lnTo>
                    <a:pt x="606" y="874"/>
                  </a:lnTo>
                  <a:lnTo>
                    <a:pt x="615" y="935"/>
                  </a:lnTo>
                  <a:lnTo>
                    <a:pt x="565" y="996"/>
                  </a:lnTo>
                  <a:lnTo>
                    <a:pt x="525" y="996"/>
                  </a:lnTo>
                  <a:lnTo>
                    <a:pt x="454" y="1007"/>
                  </a:lnTo>
                  <a:lnTo>
                    <a:pt x="384" y="966"/>
                  </a:lnTo>
                  <a:lnTo>
                    <a:pt x="343" y="874"/>
                  </a:lnTo>
                  <a:lnTo>
                    <a:pt x="353" y="814"/>
                  </a:lnTo>
                  <a:lnTo>
                    <a:pt x="364" y="742"/>
                  </a:lnTo>
                  <a:lnTo>
                    <a:pt x="333" y="722"/>
                  </a:lnTo>
                  <a:lnTo>
                    <a:pt x="262" y="681"/>
                  </a:lnTo>
                  <a:lnTo>
                    <a:pt x="251" y="579"/>
                  </a:lnTo>
                  <a:lnTo>
                    <a:pt x="272" y="529"/>
                  </a:lnTo>
                  <a:lnTo>
                    <a:pt x="302" y="487"/>
                  </a:lnTo>
                  <a:lnTo>
                    <a:pt x="364" y="477"/>
                  </a:lnTo>
                  <a:lnTo>
                    <a:pt x="454" y="540"/>
                  </a:lnTo>
                  <a:lnTo>
                    <a:pt x="454" y="589"/>
                  </a:lnTo>
                  <a:lnTo>
                    <a:pt x="454" y="640"/>
                  </a:lnTo>
                  <a:lnTo>
                    <a:pt x="413" y="661"/>
                  </a:lnTo>
                  <a:lnTo>
                    <a:pt x="384" y="671"/>
                  </a:lnTo>
                  <a:lnTo>
                    <a:pt x="413" y="702"/>
                  </a:lnTo>
                  <a:lnTo>
                    <a:pt x="525" y="671"/>
                  </a:lnTo>
                  <a:lnTo>
                    <a:pt x="615" y="610"/>
                  </a:lnTo>
                  <a:lnTo>
                    <a:pt x="646" y="560"/>
                  </a:lnTo>
                  <a:lnTo>
                    <a:pt x="646" y="509"/>
                  </a:lnTo>
                  <a:lnTo>
                    <a:pt x="586" y="366"/>
                  </a:lnTo>
                  <a:lnTo>
                    <a:pt x="514" y="264"/>
                  </a:lnTo>
                  <a:lnTo>
                    <a:pt x="484" y="213"/>
                  </a:lnTo>
                  <a:lnTo>
                    <a:pt x="424" y="184"/>
                  </a:lnTo>
                  <a:lnTo>
                    <a:pt x="364" y="173"/>
                  </a:lnTo>
                  <a:lnTo>
                    <a:pt x="393" y="264"/>
                  </a:lnTo>
                  <a:lnTo>
                    <a:pt x="403" y="325"/>
                  </a:lnTo>
                  <a:lnTo>
                    <a:pt x="403" y="386"/>
                  </a:lnTo>
                  <a:lnTo>
                    <a:pt x="384" y="397"/>
                  </a:lnTo>
                  <a:lnTo>
                    <a:pt x="343" y="417"/>
                  </a:lnTo>
                  <a:lnTo>
                    <a:pt x="272" y="417"/>
                  </a:lnTo>
                  <a:lnTo>
                    <a:pt x="272" y="376"/>
                  </a:lnTo>
                  <a:lnTo>
                    <a:pt x="282" y="274"/>
                  </a:lnTo>
                  <a:lnTo>
                    <a:pt x="282" y="204"/>
                  </a:lnTo>
                  <a:lnTo>
                    <a:pt x="201" y="153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1" name="Freeform 151"/>
            <p:cNvSpPr>
              <a:spLocks noChangeAspect="1"/>
            </p:cNvSpPr>
            <p:nvPr/>
          </p:nvSpPr>
          <p:spPr bwMode="auto">
            <a:xfrm>
              <a:off x="141" y="778"/>
              <a:ext cx="247" cy="1222"/>
            </a:xfrm>
            <a:custGeom>
              <a:avLst/>
              <a:gdLst/>
              <a:ahLst/>
              <a:cxnLst>
                <a:cxn ang="0">
                  <a:pos x="606" y="233"/>
                </a:cxn>
                <a:cxn ang="0">
                  <a:pos x="606" y="182"/>
                </a:cxn>
                <a:cxn ang="0">
                  <a:pos x="535" y="142"/>
                </a:cxn>
                <a:cxn ang="0">
                  <a:pos x="495" y="121"/>
                </a:cxn>
                <a:cxn ang="0">
                  <a:pos x="404" y="131"/>
                </a:cxn>
                <a:cxn ang="0">
                  <a:pos x="333" y="182"/>
                </a:cxn>
                <a:cxn ang="0">
                  <a:pos x="263" y="254"/>
                </a:cxn>
                <a:cxn ang="0">
                  <a:pos x="203" y="336"/>
                </a:cxn>
                <a:cxn ang="0">
                  <a:pos x="152" y="416"/>
                </a:cxn>
                <a:cxn ang="0">
                  <a:pos x="152" y="508"/>
                </a:cxn>
                <a:cxn ang="0">
                  <a:pos x="141" y="4229"/>
                </a:cxn>
                <a:cxn ang="0">
                  <a:pos x="0" y="4229"/>
                </a:cxn>
                <a:cxn ang="0">
                  <a:pos x="10" y="579"/>
                </a:cxn>
                <a:cxn ang="0">
                  <a:pos x="40" y="346"/>
                </a:cxn>
                <a:cxn ang="0">
                  <a:pos x="141" y="193"/>
                </a:cxn>
                <a:cxn ang="0">
                  <a:pos x="222" y="92"/>
                </a:cxn>
                <a:cxn ang="0">
                  <a:pos x="323" y="29"/>
                </a:cxn>
                <a:cxn ang="0">
                  <a:pos x="475" y="0"/>
                </a:cxn>
                <a:cxn ang="0">
                  <a:pos x="656" y="29"/>
                </a:cxn>
                <a:cxn ang="0">
                  <a:pos x="798" y="121"/>
                </a:cxn>
                <a:cxn ang="0">
                  <a:pos x="849" y="213"/>
                </a:cxn>
                <a:cxn ang="0">
                  <a:pos x="868" y="325"/>
                </a:cxn>
                <a:cxn ang="0">
                  <a:pos x="828" y="426"/>
                </a:cxn>
                <a:cxn ang="0">
                  <a:pos x="748" y="487"/>
                </a:cxn>
                <a:cxn ang="0">
                  <a:pos x="636" y="498"/>
                </a:cxn>
                <a:cxn ang="0">
                  <a:pos x="545" y="477"/>
                </a:cxn>
                <a:cxn ang="0">
                  <a:pos x="515" y="396"/>
                </a:cxn>
                <a:cxn ang="0">
                  <a:pos x="515" y="315"/>
                </a:cxn>
                <a:cxn ang="0">
                  <a:pos x="545" y="274"/>
                </a:cxn>
                <a:cxn ang="0">
                  <a:pos x="616" y="233"/>
                </a:cxn>
                <a:cxn ang="0">
                  <a:pos x="616" y="233"/>
                </a:cxn>
                <a:cxn ang="0">
                  <a:pos x="606" y="233"/>
                </a:cxn>
              </a:cxnLst>
              <a:rect l="0" t="0" r="r" b="b"/>
              <a:pathLst>
                <a:path w="868" h="4229">
                  <a:moveTo>
                    <a:pt x="606" y="233"/>
                  </a:moveTo>
                  <a:lnTo>
                    <a:pt x="606" y="182"/>
                  </a:lnTo>
                  <a:lnTo>
                    <a:pt x="535" y="142"/>
                  </a:lnTo>
                  <a:lnTo>
                    <a:pt x="495" y="121"/>
                  </a:lnTo>
                  <a:lnTo>
                    <a:pt x="404" y="131"/>
                  </a:lnTo>
                  <a:lnTo>
                    <a:pt x="333" y="182"/>
                  </a:lnTo>
                  <a:lnTo>
                    <a:pt x="263" y="254"/>
                  </a:lnTo>
                  <a:lnTo>
                    <a:pt x="203" y="336"/>
                  </a:lnTo>
                  <a:lnTo>
                    <a:pt x="152" y="416"/>
                  </a:lnTo>
                  <a:lnTo>
                    <a:pt x="152" y="508"/>
                  </a:lnTo>
                  <a:lnTo>
                    <a:pt x="141" y="4229"/>
                  </a:lnTo>
                  <a:lnTo>
                    <a:pt x="0" y="4229"/>
                  </a:lnTo>
                  <a:lnTo>
                    <a:pt x="10" y="579"/>
                  </a:lnTo>
                  <a:lnTo>
                    <a:pt x="40" y="346"/>
                  </a:lnTo>
                  <a:lnTo>
                    <a:pt x="141" y="193"/>
                  </a:lnTo>
                  <a:lnTo>
                    <a:pt x="222" y="92"/>
                  </a:lnTo>
                  <a:lnTo>
                    <a:pt x="323" y="29"/>
                  </a:lnTo>
                  <a:lnTo>
                    <a:pt x="475" y="0"/>
                  </a:lnTo>
                  <a:lnTo>
                    <a:pt x="656" y="29"/>
                  </a:lnTo>
                  <a:lnTo>
                    <a:pt x="798" y="121"/>
                  </a:lnTo>
                  <a:lnTo>
                    <a:pt x="849" y="213"/>
                  </a:lnTo>
                  <a:lnTo>
                    <a:pt x="868" y="325"/>
                  </a:lnTo>
                  <a:lnTo>
                    <a:pt x="828" y="426"/>
                  </a:lnTo>
                  <a:lnTo>
                    <a:pt x="748" y="487"/>
                  </a:lnTo>
                  <a:lnTo>
                    <a:pt x="636" y="498"/>
                  </a:lnTo>
                  <a:lnTo>
                    <a:pt x="545" y="477"/>
                  </a:lnTo>
                  <a:lnTo>
                    <a:pt x="515" y="396"/>
                  </a:lnTo>
                  <a:lnTo>
                    <a:pt x="515" y="315"/>
                  </a:lnTo>
                  <a:lnTo>
                    <a:pt x="545" y="274"/>
                  </a:lnTo>
                  <a:lnTo>
                    <a:pt x="616" y="233"/>
                  </a:lnTo>
                  <a:lnTo>
                    <a:pt x="616" y="233"/>
                  </a:lnTo>
                  <a:lnTo>
                    <a:pt x="606" y="233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2" name="Freeform 152"/>
            <p:cNvSpPr>
              <a:spLocks noChangeAspect="1"/>
            </p:cNvSpPr>
            <p:nvPr/>
          </p:nvSpPr>
          <p:spPr bwMode="auto">
            <a:xfrm>
              <a:off x="210" y="858"/>
              <a:ext cx="54" cy="1139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92" y="51"/>
                </a:cxn>
                <a:cxn ang="0">
                  <a:pos x="41" y="102"/>
                </a:cxn>
                <a:cxn ang="0">
                  <a:pos x="21" y="245"/>
                </a:cxn>
                <a:cxn ang="0">
                  <a:pos x="10" y="3945"/>
                </a:cxn>
                <a:cxn ang="0">
                  <a:pos x="0" y="3945"/>
                </a:cxn>
              </a:cxnLst>
              <a:rect l="0" t="0" r="r" b="b"/>
              <a:pathLst>
                <a:path w="193" h="3945">
                  <a:moveTo>
                    <a:pt x="193" y="0"/>
                  </a:moveTo>
                  <a:lnTo>
                    <a:pt x="92" y="51"/>
                  </a:lnTo>
                  <a:lnTo>
                    <a:pt x="41" y="102"/>
                  </a:lnTo>
                  <a:lnTo>
                    <a:pt x="21" y="245"/>
                  </a:lnTo>
                  <a:lnTo>
                    <a:pt x="10" y="3945"/>
                  </a:lnTo>
                  <a:lnTo>
                    <a:pt x="0" y="3945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3" name="Freeform 153"/>
            <p:cNvSpPr>
              <a:spLocks noChangeAspect="1"/>
            </p:cNvSpPr>
            <p:nvPr/>
          </p:nvSpPr>
          <p:spPr bwMode="auto">
            <a:xfrm>
              <a:off x="454" y="596"/>
              <a:ext cx="890" cy="77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40" y="172"/>
                </a:cxn>
                <a:cxn ang="0">
                  <a:pos x="100" y="121"/>
                </a:cxn>
                <a:cxn ang="0">
                  <a:pos x="181" y="80"/>
                </a:cxn>
                <a:cxn ang="0">
                  <a:pos x="343" y="39"/>
                </a:cxn>
                <a:cxn ang="0">
                  <a:pos x="424" y="19"/>
                </a:cxn>
                <a:cxn ang="0">
                  <a:pos x="647" y="0"/>
                </a:cxn>
                <a:cxn ang="0">
                  <a:pos x="3122" y="0"/>
                </a:cxn>
                <a:cxn ang="0">
                  <a:pos x="3122" y="0"/>
                </a:cxn>
              </a:cxnLst>
              <a:rect l="0" t="0" r="r" b="b"/>
              <a:pathLst>
                <a:path w="3122" h="264">
                  <a:moveTo>
                    <a:pt x="0" y="264"/>
                  </a:moveTo>
                  <a:lnTo>
                    <a:pt x="40" y="172"/>
                  </a:lnTo>
                  <a:lnTo>
                    <a:pt x="100" y="121"/>
                  </a:lnTo>
                  <a:lnTo>
                    <a:pt x="181" y="80"/>
                  </a:lnTo>
                  <a:lnTo>
                    <a:pt x="343" y="39"/>
                  </a:lnTo>
                  <a:lnTo>
                    <a:pt x="424" y="19"/>
                  </a:lnTo>
                  <a:lnTo>
                    <a:pt x="647" y="0"/>
                  </a:lnTo>
                  <a:lnTo>
                    <a:pt x="3122" y="0"/>
                  </a:lnTo>
                  <a:lnTo>
                    <a:pt x="3122" y="0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4" name="Freeform 154"/>
            <p:cNvSpPr>
              <a:spLocks noChangeAspect="1"/>
            </p:cNvSpPr>
            <p:nvPr/>
          </p:nvSpPr>
          <p:spPr bwMode="auto">
            <a:xfrm>
              <a:off x="233" y="884"/>
              <a:ext cx="273" cy="738"/>
            </a:xfrm>
            <a:custGeom>
              <a:avLst/>
              <a:gdLst/>
              <a:ahLst/>
              <a:cxnLst>
                <a:cxn ang="0">
                  <a:pos x="20" y="122"/>
                </a:cxn>
                <a:cxn ang="0">
                  <a:pos x="10" y="417"/>
                </a:cxn>
                <a:cxn ang="0">
                  <a:pos x="101" y="722"/>
                </a:cxn>
                <a:cxn ang="0">
                  <a:pos x="20" y="845"/>
                </a:cxn>
                <a:cxn ang="0">
                  <a:pos x="111" y="957"/>
                </a:cxn>
                <a:cxn ang="0">
                  <a:pos x="222" y="834"/>
                </a:cxn>
                <a:cxn ang="0">
                  <a:pos x="404" y="1109"/>
                </a:cxn>
                <a:cxn ang="0">
                  <a:pos x="303" y="1342"/>
                </a:cxn>
                <a:cxn ang="0">
                  <a:pos x="80" y="1292"/>
                </a:cxn>
                <a:cxn ang="0">
                  <a:pos x="121" y="1241"/>
                </a:cxn>
                <a:cxn ang="0">
                  <a:pos x="232" y="1190"/>
                </a:cxn>
                <a:cxn ang="0">
                  <a:pos x="161" y="1088"/>
                </a:cxn>
                <a:cxn ang="0">
                  <a:pos x="10" y="1231"/>
                </a:cxn>
                <a:cxn ang="0">
                  <a:pos x="10" y="1526"/>
                </a:cxn>
                <a:cxn ang="0">
                  <a:pos x="70" y="1861"/>
                </a:cxn>
                <a:cxn ang="0">
                  <a:pos x="60" y="1993"/>
                </a:cxn>
                <a:cxn ang="0">
                  <a:pos x="30" y="2217"/>
                </a:cxn>
                <a:cxn ang="0">
                  <a:pos x="10" y="2502"/>
                </a:cxn>
                <a:cxn ang="0">
                  <a:pos x="80" y="2522"/>
                </a:cxn>
                <a:cxn ang="0">
                  <a:pos x="80" y="2349"/>
                </a:cxn>
                <a:cxn ang="0">
                  <a:pos x="222" y="2024"/>
                </a:cxn>
                <a:cxn ang="0">
                  <a:pos x="171" y="1872"/>
                </a:cxn>
                <a:cxn ang="0">
                  <a:pos x="253" y="1821"/>
                </a:cxn>
                <a:cxn ang="0">
                  <a:pos x="303" y="1647"/>
                </a:cxn>
                <a:cxn ang="0">
                  <a:pos x="181" y="1597"/>
                </a:cxn>
                <a:cxn ang="0">
                  <a:pos x="191" y="1719"/>
                </a:cxn>
                <a:cxn ang="0">
                  <a:pos x="121" y="1759"/>
                </a:cxn>
                <a:cxn ang="0">
                  <a:pos x="80" y="1567"/>
                </a:cxn>
                <a:cxn ang="0">
                  <a:pos x="414" y="1333"/>
                </a:cxn>
                <a:cxn ang="0">
                  <a:pos x="455" y="986"/>
                </a:cxn>
                <a:cxn ang="0">
                  <a:pos x="212" y="753"/>
                </a:cxn>
                <a:cxn ang="0">
                  <a:pos x="111" y="550"/>
                </a:cxn>
                <a:cxn ang="0">
                  <a:pos x="555" y="732"/>
                </a:cxn>
                <a:cxn ang="0">
                  <a:pos x="515" y="794"/>
                </a:cxn>
                <a:cxn ang="0">
                  <a:pos x="626" y="967"/>
                </a:cxn>
                <a:cxn ang="0">
                  <a:pos x="757" y="804"/>
                </a:cxn>
                <a:cxn ang="0">
                  <a:pos x="716" y="591"/>
                </a:cxn>
                <a:cxn ang="0">
                  <a:pos x="798" y="458"/>
                </a:cxn>
                <a:cxn ang="0">
                  <a:pos x="808" y="529"/>
                </a:cxn>
                <a:cxn ang="0">
                  <a:pos x="959" y="499"/>
                </a:cxn>
                <a:cxn ang="0">
                  <a:pos x="829" y="366"/>
                </a:cxn>
                <a:cxn ang="0">
                  <a:pos x="677" y="286"/>
                </a:cxn>
                <a:cxn ang="0">
                  <a:pos x="444" y="337"/>
                </a:cxn>
                <a:cxn ang="0">
                  <a:pos x="566" y="478"/>
                </a:cxn>
                <a:cxn ang="0">
                  <a:pos x="566" y="366"/>
                </a:cxn>
                <a:cxn ang="0">
                  <a:pos x="656" y="347"/>
                </a:cxn>
                <a:cxn ang="0">
                  <a:pos x="656" y="570"/>
                </a:cxn>
                <a:cxn ang="0">
                  <a:pos x="434" y="661"/>
                </a:cxn>
                <a:cxn ang="0">
                  <a:pos x="130" y="458"/>
                </a:cxn>
                <a:cxn ang="0">
                  <a:pos x="303" y="417"/>
                </a:cxn>
                <a:cxn ang="0">
                  <a:pos x="343" y="265"/>
                </a:cxn>
                <a:cxn ang="0">
                  <a:pos x="161" y="265"/>
                </a:cxn>
                <a:cxn ang="0">
                  <a:pos x="121" y="102"/>
                </a:cxn>
                <a:cxn ang="0">
                  <a:pos x="121" y="0"/>
                </a:cxn>
              </a:cxnLst>
              <a:rect l="0" t="0" r="r" b="b"/>
              <a:pathLst>
                <a:path w="959" h="2553">
                  <a:moveTo>
                    <a:pt x="121" y="0"/>
                  </a:moveTo>
                  <a:lnTo>
                    <a:pt x="60" y="41"/>
                  </a:lnTo>
                  <a:lnTo>
                    <a:pt x="20" y="122"/>
                  </a:lnTo>
                  <a:lnTo>
                    <a:pt x="10" y="224"/>
                  </a:lnTo>
                  <a:lnTo>
                    <a:pt x="10" y="326"/>
                  </a:lnTo>
                  <a:lnTo>
                    <a:pt x="10" y="417"/>
                  </a:lnTo>
                  <a:lnTo>
                    <a:pt x="30" y="519"/>
                  </a:lnTo>
                  <a:lnTo>
                    <a:pt x="60" y="630"/>
                  </a:lnTo>
                  <a:lnTo>
                    <a:pt x="101" y="722"/>
                  </a:lnTo>
                  <a:lnTo>
                    <a:pt x="101" y="753"/>
                  </a:lnTo>
                  <a:lnTo>
                    <a:pt x="80" y="824"/>
                  </a:lnTo>
                  <a:lnTo>
                    <a:pt x="20" y="845"/>
                  </a:lnTo>
                  <a:lnTo>
                    <a:pt x="20" y="906"/>
                  </a:lnTo>
                  <a:lnTo>
                    <a:pt x="60" y="957"/>
                  </a:lnTo>
                  <a:lnTo>
                    <a:pt x="111" y="957"/>
                  </a:lnTo>
                  <a:lnTo>
                    <a:pt x="171" y="926"/>
                  </a:lnTo>
                  <a:lnTo>
                    <a:pt x="222" y="875"/>
                  </a:lnTo>
                  <a:lnTo>
                    <a:pt x="222" y="834"/>
                  </a:lnTo>
                  <a:lnTo>
                    <a:pt x="282" y="865"/>
                  </a:lnTo>
                  <a:lnTo>
                    <a:pt x="374" y="967"/>
                  </a:lnTo>
                  <a:lnTo>
                    <a:pt x="404" y="1109"/>
                  </a:lnTo>
                  <a:lnTo>
                    <a:pt x="393" y="1211"/>
                  </a:lnTo>
                  <a:lnTo>
                    <a:pt x="354" y="1292"/>
                  </a:lnTo>
                  <a:lnTo>
                    <a:pt x="303" y="1342"/>
                  </a:lnTo>
                  <a:lnTo>
                    <a:pt x="222" y="1363"/>
                  </a:lnTo>
                  <a:lnTo>
                    <a:pt x="101" y="1342"/>
                  </a:lnTo>
                  <a:lnTo>
                    <a:pt x="80" y="1292"/>
                  </a:lnTo>
                  <a:lnTo>
                    <a:pt x="70" y="1271"/>
                  </a:lnTo>
                  <a:lnTo>
                    <a:pt x="91" y="1231"/>
                  </a:lnTo>
                  <a:lnTo>
                    <a:pt x="121" y="1241"/>
                  </a:lnTo>
                  <a:lnTo>
                    <a:pt x="161" y="1252"/>
                  </a:lnTo>
                  <a:lnTo>
                    <a:pt x="202" y="1221"/>
                  </a:lnTo>
                  <a:lnTo>
                    <a:pt x="232" y="1190"/>
                  </a:lnTo>
                  <a:lnTo>
                    <a:pt x="232" y="1139"/>
                  </a:lnTo>
                  <a:lnTo>
                    <a:pt x="202" y="1109"/>
                  </a:lnTo>
                  <a:lnTo>
                    <a:pt x="161" y="1088"/>
                  </a:lnTo>
                  <a:lnTo>
                    <a:pt x="70" y="1109"/>
                  </a:lnTo>
                  <a:lnTo>
                    <a:pt x="30" y="1170"/>
                  </a:lnTo>
                  <a:lnTo>
                    <a:pt x="10" y="1231"/>
                  </a:lnTo>
                  <a:lnTo>
                    <a:pt x="10" y="1313"/>
                  </a:lnTo>
                  <a:lnTo>
                    <a:pt x="101" y="1414"/>
                  </a:lnTo>
                  <a:lnTo>
                    <a:pt x="10" y="1526"/>
                  </a:lnTo>
                  <a:lnTo>
                    <a:pt x="10" y="1627"/>
                  </a:lnTo>
                  <a:lnTo>
                    <a:pt x="0" y="1739"/>
                  </a:lnTo>
                  <a:lnTo>
                    <a:pt x="70" y="1861"/>
                  </a:lnTo>
                  <a:lnTo>
                    <a:pt x="151" y="1973"/>
                  </a:lnTo>
                  <a:lnTo>
                    <a:pt x="130" y="1993"/>
                  </a:lnTo>
                  <a:lnTo>
                    <a:pt x="60" y="1993"/>
                  </a:lnTo>
                  <a:lnTo>
                    <a:pt x="20" y="2064"/>
                  </a:lnTo>
                  <a:lnTo>
                    <a:pt x="60" y="2177"/>
                  </a:lnTo>
                  <a:lnTo>
                    <a:pt x="30" y="2217"/>
                  </a:lnTo>
                  <a:lnTo>
                    <a:pt x="20" y="2298"/>
                  </a:lnTo>
                  <a:lnTo>
                    <a:pt x="10" y="2441"/>
                  </a:lnTo>
                  <a:lnTo>
                    <a:pt x="10" y="2502"/>
                  </a:lnTo>
                  <a:lnTo>
                    <a:pt x="30" y="2553"/>
                  </a:lnTo>
                  <a:lnTo>
                    <a:pt x="70" y="2543"/>
                  </a:lnTo>
                  <a:lnTo>
                    <a:pt x="80" y="2522"/>
                  </a:lnTo>
                  <a:lnTo>
                    <a:pt x="101" y="2482"/>
                  </a:lnTo>
                  <a:lnTo>
                    <a:pt x="80" y="2441"/>
                  </a:lnTo>
                  <a:lnTo>
                    <a:pt x="80" y="2349"/>
                  </a:lnTo>
                  <a:lnTo>
                    <a:pt x="111" y="2267"/>
                  </a:lnTo>
                  <a:lnTo>
                    <a:pt x="212" y="2085"/>
                  </a:lnTo>
                  <a:lnTo>
                    <a:pt x="222" y="2024"/>
                  </a:lnTo>
                  <a:lnTo>
                    <a:pt x="212" y="1943"/>
                  </a:lnTo>
                  <a:lnTo>
                    <a:pt x="191" y="1902"/>
                  </a:lnTo>
                  <a:lnTo>
                    <a:pt x="171" y="1872"/>
                  </a:lnTo>
                  <a:lnTo>
                    <a:pt x="171" y="1841"/>
                  </a:lnTo>
                  <a:lnTo>
                    <a:pt x="202" y="1831"/>
                  </a:lnTo>
                  <a:lnTo>
                    <a:pt x="253" y="1821"/>
                  </a:lnTo>
                  <a:lnTo>
                    <a:pt x="292" y="1780"/>
                  </a:lnTo>
                  <a:lnTo>
                    <a:pt x="333" y="1708"/>
                  </a:lnTo>
                  <a:lnTo>
                    <a:pt x="303" y="1647"/>
                  </a:lnTo>
                  <a:lnTo>
                    <a:pt x="273" y="1608"/>
                  </a:lnTo>
                  <a:lnTo>
                    <a:pt x="232" y="1577"/>
                  </a:lnTo>
                  <a:lnTo>
                    <a:pt x="181" y="1597"/>
                  </a:lnTo>
                  <a:lnTo>
                    <a:pt x="171" y="1637"/>
                  </a:lnTo>
                  <a:lnTo>
                    <a:pt x="171" y="1689"/>
                  </a:lnTo>
                  <a:lnTo>
                    <a:pt x="191" y="1719"/>
                  </a:lnTo>
                  <a:lnTo>
                    <a:pt x="191" y="1759"/>
                  </a:lnTo>
                  <a:lnTo>
                    <a:pt x="181" y="1759"/>
                  </a:lnTo>
                  <a:lnTo>
                    <a:pt x="121" y="1759"/>
                  </a:lnTo>
                  <a:lnTo>
                    <a:pt x="91" y="1708"/>
                  </a:lnTo>
                  <a:lnTo>
                    <a:pt x="70" y="1657"/>
                  </a:lnTo>
                  <a:lnTo>
                    <a:pt x="80" y="1567"/>
                  </a:lnTo>
                  <a:lnTo>
                    <a:pt x="151" y="1495"/>
                  </a:lnTo>
                  <a:lnTo>
                    <a:pt x="253" y="1434"/>
                  </a:lnTo>
                  <a:lnTo>
                    <a:pt x="414" y="1333"/>
                  </a:lnTo>
                  <a:lnTo>
                    <a:pt x="475" y="1231"/>
                  </a:lnTo>
                  <a:lnTo>
                    <a:pt x="494" y="1109"/>
                  </a:lnTo>
                  <a:lnTo>
                    <a:pt x="455" y="986"/>
                  </a:lnTo>
                  <a:lnTo>
                    <a:pt x="393" y="885"/>
                  </a:lnTo>
                  <a:lnTo>
                    <a:pt x="303" y="824"/>
                  </a:lnTo>
                  <a:lnTo>
                    <a:pt x="212" y="753"/>
                  </a:lnTo>
                  <a:lnTo>
                    <a:pt x="171" y="703"/>
                  </a:lnTo>
                  <a:lnTo>
                    <a:pt x="130" y="630"/>
                  </a:lnTo>
                  <a:lnTo>
                    <a:pt x="111" y="550"/>
                  </a:lnTo>
                  <a:lnTo>
                    <a:pt x="222" y="641"/>
                  </a:lnTo>
                  <a:lnTo>
                    <a:pt x="354" y="722"/>
                  </a:lnTo>
                  <a:lnTo>
                    <a:pt x="555" y="732"/>
                  </a:lnTo>
                  <a:lnTo>
                    <a:pt x="626" y="753"/>
                  </a:lnTo>
                  <a:lnTo>
                    <a:pt x="545" y="783"/>
                  </a:lnTo>
                  <a:lnTo>
                    <a:pt x="515" y="794"/>
                  </a:lnTo>
                  <a:lnTo>
                    <a:pt x="504" y="875"/>
                  </a:lnTo>
                  <a:lnTo>
                    <a:pt x="555" y="947"/>
                  </a:lnTo>
                  <a:lnTo>
                    <a:pt x="626" y="967"/>
                  </a:lnTo>
                  <a:lnTo>
                    <a:pt x="706" y="926"/>
                  </a:lnTo>
                  <a:lnTo>
                    <a:pt x="727" y="865"/>
                  </a:lnTo>
                  <a:lnTo>
                    <a:pt x="757" y="804"/>
                  </a:lnTo>
                  <a:lnTo>
                    <a:pt x="706" y="732"/>
                  </a:lnTo>
                  <a:lnTo>
                    <a:pt x="667" y="672"/>
                  </a:lnTo>
                  <a:lnTo>
                    <a:pt x="716" y="591"/>
                  </a:lnTo>
                  <a:lnTo>
                    <a:pt x="747" y="478"/>
                  </a:lnTo>
                  <a:lnTo>
                    <a:pt x="747" y="458"/>
                  </a:lnTo>
                  <a:lnTo>
                    <a:pt x="798" y="458"/>
                  </a:lnTo>
                  <a:lnTo>
                    <a:pt x="839" y="468"/>
                  </a:lnTo>
                  <a:lnTo>
                    <a:pt x="849" y="489"/>
                  </a:lnTo>
                  <a:lnTo>
                    <a:pt x="808" y="529"/>
                  </a:lnTo>
                  <a:lnTo>
                    <a:pt x="859" y="601"/>
                  </a:lnTo>
                  <a:lnTo>
                    <a:pt x="949" y="580"/>
                  </a:lnTo>
                  <a:lnTo>
                    <a:pt x="959" y="499"/>
                  </a:lnTo>
                  <a:lnTo>
                    <a:pt x="940" y="438"/>
                  </a:lnTo>
                  <a:lnTo>
                    <a:pt x="899" y="387"/>
                  </a:lnTo>
                  <a:lnTo>
                    <a:pt x="829" y="366"/>
                  </a:lnTo>
                  <a:lnTo>
                    <a:pt x="778" y="387"/>
                  </a:lnTo>
                  <a:lnTo>
                    <a:pt x="706" y="316"/>
                  </a:lnTo>
                  <a:lnTo>
                    <a:pt x="677" y="286"/>
                  </a:lnTo>
                  <a:lnTo>
                    <a:pt x="636" y="265"/>
                  </a:lnTo>
                  <a:lnTo>
                    <a:pt x="515" y="255"/>
                  </a:lnTo>
                  <a:lnTo>
                    <a:pt x="444" y="337"/>
                  </a:lnTo>
                  <a:lnTo>
                    <a:pt x="444" y="427"/>
                  </a:lnTo>
                  <a:lnTo>
                    <a:pt x="475" y="478"/>
                  </a:lnTo>
                  <a:lnTo>
                    <a:pt x="566" y="478"/>
                  </a:lnTo>
                  <a:lnTo>
                    <a:pt x="596" y="427"/>
                  </a:lnTo>
                  <a:lnTo>
                    <a:pt x="596" y="397"/>
                  </a:lnTo>
                  <a:lnTo>
                    <a:pt x="566" y="366"/>
                  </a:lnTo>
                  <a:lnTo>
                    <a:pt x="555" y="326"/>
                  </a:lnTo>
                  <a:lnTo>
                    <a:pt x="606" y="316"/>
                  </a:lnTo>
                  <a:lnTo>
                    <a:pt x="656" y="347"/>
                  </a:lnTo>
                  <a:lnTo>
                    <a:pt x="697" y="407"/>
                  </a:lnTo>
                  <a:lnTo>
                    <a:pt x="697" y="468"/>
                  </a:lnTo>
                  <a:lnTo>
                    <a:pt x="656" y="570"/>
                  </a:lnTo>
                  <a:lnTo>
                    <a:pt x="576" y="630"/>
                  </a:lnTo>
                  <a:lnTo>
                    <a:pt x="535" y="672"/>
                  </a:lnTo>
                  <a:lnTo>
                    <a:pt x="434" y="661"/>
                  </a:lnTo>
                  <a:lnTo>
                    <a:pt x="282" y="580"/>
                  </a:lnTo>
                  <a:lnTo>
                    <a:pt x="171" y="519"/>
                  </a:lnTo>
                  <a:lnTo>
                    <a:pt x="130" y="458"/>
                  </a:lnTo>
                  <a:lnTo>
                    <a:pt x="130" y="366"/>
                  </a:lnTo>
                  <a:lnTo>
                    <a:pt x="243" y="417"/>
                  </a:lnTo>
                  <a:lnTo>
                    <a:pt x="303" y="417"/>
                  </a:lnTo>
                  <a:lnTo>
                    <a:pt x="364" y="376"/>
                  </a:lnTo>
                  <a:lnTo>
                    <a:pt x="383" y="306"/>
                  </a:lnTo>
                  <a:lnTo>
                    <a:pt x="343" y="265"/>
                  </a:lnTo>
                  <a:lnTo>
                    <a:pt x="273" y="286"/>
                  </a:lnTo>
                  <a:lnTo>
                    <a:pt x="232" y="286"/>
                  </a:lnTo>
                  <a:lnTo>
                    <a:pt x="161" y="265"/>
                  </a:lnTo>
                  <a:lnTo>
                    <a:pt x="130" y="235"/>
                  </a:lnTo>
                  <a:lnTo>
                    <a:pt x="121" y="184"/>
                  </a:lnTo>
                  <a:lnTo>
                    <a:pt x="121" y="10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5" name="Freeform 155"/>
            <p:cNvSpPr>
              <a:spLocks noChangeAspect="1"/>
            </p:cNvSpPr>
            <p:nvPr/>
          </p:nvSpPr>
          <p:spPr bwMode="auto">
            <a:xfrm>
              <a:off x="1351" y="3209"/>
              <a:ext cx="986" cy="267"/>
            </a:xfrm>
            <a:custGeom>
              <a:avLst/>
              <a:gdLst/>
              <a:ahLst/>
              <a:cxnLst>
                <a:cxn ang="0">
                  <a:pos x="0" y="782"/>
                </a:cxn>
                <a:cxn ang="0">
                  <a:pos x="2914" y="761"/>
                </a:cxn>
                <a:cxn ang="0">
                  <a:pos x="3088" y="701"/>
                </a:cxn>
                <a:cxn ang="0">
                  <a:pos x="3200" y="609"/>
                </a:cxn>
                <a:cxn ang="0">
                  <a:pos x="3241" y="538"/>
                </a:cxn>
                <a:cxn ang="0">
                  <a:pos x="3271" y="468"/>
                </a:cxn>
                <a:cxn ang="0">
                  <a:pos x="3282" y="355"/>
                </a:cxn>
                <a:cxn ang="0">
                  <a:pos x="3241" y="274"/>
                </a:cxn>
                <a:cxn ang="0">
                  <a:pos x="3200" y="304"/>
                </a:cxn>
                <a:cxn ang="0">
                  <a:pos x="3067" y="345"/>
                </a:cxn>
                <a:cxn ang="0">
                  <a:pos x="2965" y="315"/>
                </a:cxn>
                <a:cxn ang="0">
                  <a:pos x="2914" y="223"/>
                </a:cxn>
                <a:cxn ang="0">
                  <a:pos x="2945" y="102"/>
                </a:cxn>
                <a:cxn ang="0">
                  <a:pos x="2986" y="51"/>
                </a:cxn>
                <a:cxn ang="0">
                  <a:pos x="3047" y="20"/>
                </a:cxn>
                <a:cxn ang="0">
                  <a:pos x="3118" y="0"/>
                </a:cxn>
                <a:cxn ang="0">
                  <a:pos x="3220" y="20"/>
                </a:cxn>
                <a:cxn ang="0">
                  <a:pos x="3292" y="61"/>
                </a:cxn>
                <a:cxn ang="0">
                  <a:pos x="3384" y="192"/>
                </a:cxn>
                <a:cxn ang="0">
                  <a:pos x="3444" y="243"/>
                </a:cxn>
                <a:cxn ang="0">
                  <a:pos x="3465" y="355"/>
                </a:cxn>
                <a:cxn ang="0">
                  <a:pos x="3465" y="487"/>
                </a:cxn>
                <a:cxn ang="0">
                  <a:pos x="3363" y="650"/>
                </a:cxn>
                <a:cxn ang="0">
                  <a:pos x="3241" y="772"/>
                </a:cxn>
                <a:cxn ang="0">
                  <a:pos x="3139" y="833"/>
                </a:cxn>
                <a:cxn ang="0">
                  <a:pos x="3037" y="874"/>
                </a:cxn>
                <a:cxn ang="0">
                  <a:pos x="2945" y="894"/>
                </a:cxn>
                <a:cxn ang="0">
                  <a:pos x="0" y="894"/>
                </a:cxn>
                <a:cxn ang="0">
                  <a:pos x="0" y="925"/>
                </a:cxn>
                <a:cxn ang="0">
                  <a:pos x="0" y="782"/>
                </a:cxn>
              </a:cxnLst>
              <a:rect l="0" t="0" r="r" b="b"/>
              <a:pathLst>
                <a:path w="3465" h="925">
                  <a:moveTo>
                    <a:pt x="0" y="782"/>
                  </a:moveTo>
                  <a:lnTo>
                    <a:pt x="2914" y="761"/>
                  </a:lnTo>
                  <a:lnTo>
                    <a:pt x="3088" y="701"/>
                  </a:lnTo>
                  <a:lnTo>
                    <a:pt x="3200" y="609"/>
                  </a:lnTo>
                  <a:lnTo>
                    <a:pt x="3241" y="538"/>
                  </a:lnTo>
                  <a:lnTo>
                    <a:pt x="3271" y="468"/>
                  </a:lnTo>
                  <a:lnTo>
                    <a:pt x="3282" y="355"/>
                  </a:lnTo>
                  <a:lnTo>
                    <a:pt x="3241" y="274"/>
                  </a:lnTo>
                  <a:lnTo>
                    <a:pt x="3200" y="304"/>
                  </a:lnTo>
                  <a:lnTo>
                    <a:pt x="3067" y="345"/>
                  </a:lnTo>
                  <a:lnTo>
                    <a:pt x="2965" y="315"/>
                  </a:lnTo>
                  <a:lnTo>
                    <a:pt x="2914" y="223"/>
                  </a:lnTo>
                  <a:lnTo>
                    <a:pt x="2945" y="102"/>
                  </a:lnTo>
                  <a:lnTo>
                    <a:pt x="2986" y="51"/>
                  </a:lnTo>
                  <a:lnTo>
                    <a:pt x="3047" y="20"/>
                  </a:lnTo>
                  <a:lnTo>
                    <a:pt x="3118" y="0"/>
                  </a:lnTo>
                  <a:lnTo>
                    <a:pt x="3220" y="20"/>
                  </a:lnTo>
                  <a:lnTo>
                    <a:pt x="3292" y="61"/>
                  </a:lnTo>
                  <a:lnTo>
                    <a:pt x="3384" y="192"/>
                  </a:lnTo>
                  <a:lnTo>
                    <a:pt x="3444" y="243"/>
                  </a:lnTo>
                  <a:lnTo>
                    <a:pt x="3465" y="355"/>
                  </a:lnTo>
                  <a:lnTo>
                    <a:pt x="3465" y="487"/>
                  </a:lnTo>
                  <a:lnTo>
                    <a:pt x="3363" y="650"/>
                  </a:lnTo>
                  <a:lnTo>
                    <a:pt x="3241" y="772"/>
                  </a:lnTo>
                  <a:lnTo>
                    <a:pt x="3139" y="833"/>
                  </a:lnTo>
                  <a:lnTo>
                    <a:pt x="3037" y="874"/>
                  </a:lnTo>
                  <a:lnTo>
                    <a:pt x="2945" y="894"/>
                  </a:lnTo>
                  <a:lnTo>
                    <a:pt x="0" y="894"/>
                  </a:lnTo>
                  <a:lnTo>
                    <a:pt x="0" y="925"/>
                  </a:lnTo>
                  <a:lnTo>
                    <a:pt x="0" y="782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6" name="Freeform 156"/>
            <p:cNvSpPr>
              <a:spLocks noChangeAspect="1"/>
            </p:cNvSpPr>
            <p:nvPr/>
          </p:nvSpPr>
          <p:spPr bwMode="auto">
            <a:xfrm>
              <a:off x="2112" y="3025"/>
              <a:ext cx="194" cy="179"/>
            </a:xfrm>
            <a:custGeom>
              <a:avLst/>
              <a:gdLst/>
              <a:ahLst/>
              <a:cxnLst>
                <a:cxn ang="0">
                  <a:pos x="682" y="620"/>
                </a:cxn>
                <a:cxn ang="0">
                  <a:pos x="641" y="570"/>
                </a:cxn>
                <a:cxn ang="0">
                  <a:pos x="611" y="529"/>
                </a:cxn>
                <a:cxn ang="0">
                  <a:pos x="570" y="468"/>
                </a:cxn>
                <a:cxn ang="0">
                  <a:pos x="560" y="417"/>
                </a:cxn>
                <a:cxn ang="0">
                  <a:pos x="560" y="366"/>
                </a:cxn>
                <a:cxn ang="0">
                  <a:pos x="590" y="305"/>
                </a:cxn>
                <a:cxn ang="0">
                  <a:pos x="621" y="254"/>
                </a:cxn>
                <a:cxn ang="0">
                  <a:pos x="641" y="214"/>
                </a:cxn>
                <a:cxn ang="0">
                  <a:pos x="621" y="194"/>
                </a:cxn>
                <a:cxn ang="0">
                  <a:pos x="570" y="163"/>
                </a:cxn>
                <a:cxn ang="0">
                  <a:pos x="539" y="163"/>
                </a:cxn>
                <a:cxn ang="0">
                  <a:pos x="478" y="163"/>
                </a:cxn>
                <a:cxn ang="0">
                  <a:pos x="437" y="194"/>
                </a:cxn>
                <a:cxn ang="0">
                  <a:pos x="407" y="194"/>
                </a:cxn>
                <a:cxn ang="0">
                  <a:pos x="386" y="183"/>
                </a:cxn>
                <a:cxn ang="0">
                  <a:pos x="386" y="153"/>
                </a:cxn>
                <a:cxn ang="0">
                  <a:pos x="357" y="122"/>
                </a:cxn>
                <a:cxn ang="0">
                  <a:pos x="335" y="81"/>
                </a:cxn>
                <a:cxn ang="0">
                  <a:pos x="275" y="71"/>
                </a:cxn>
                <a:cxn ang="0">
                  <a:pos x="194" y="71"/>
                </a:cxn>
                <a:cxn ang="0">
                  <a:pos x="153" y="61"/>
                </a:cxn>
                <a:cxn ang="0">
                  <a:pos x="81" y="20"/>
                </a:cxn>
                <a:cxn ang="0">
                  <a:pos x="51" y="0"/>
                </a:cxn>
                <a:cxn ang="0">
                  <a:pos x="20" y="0"/>
                </a:cxn>
                <a:cxn ang="0">
                  <a:pos x="0" y="41"/>
                </a:cxn>
                <a:cxn ang="0">
                  <a:pos x="30" y="81"/>
                </a:cxn>
                <a:cxn ang="0">
                  <a:pos x="71" y="122"/>
                </a:cxn>
                <a:cxn ang="0">
                  <a:pos x="102" y="153"/>
                </a:cxn>
                <a:cxn ang="0">
                  <a:pos x="122" y="204"/>
                </a:cxn>
                <a:cxn ang="0">
                  <a:pos x="163" y="274"/>
                </a:cxn>
                <a:cxn ang="0">
                  <a:pos x="204" y="305"/>
                </a:cxn>
                <a:cxn ang="0">
                  <a:pos x="265" y="346"/>
                </a:cxn>
                <a:cxn ang="0">
                  <a:pos x="204" y="407"/>
                </a:cxn>
                <a:cxn ang="0">
                  <a:pos x="183" y="458"/>
                </a:cxn>
                <a:cxn ang="0">
                  <a:pos x="183" y="529"/>
                </a:cxn>
                <a:cxn ang="0">
                  <a:pos x="234" y="600"/>
                </a:cxn>
                <a:cxn ang="0">
                  <a:pos x="296" y="560"/>
                </a:cxn>
                <a:cxn ang="0">
                  <a:pos x="335" y="529"/>
                </a:cxn>
                <a:cxn ang="0">
                  <a:pos x="396" y="518"/>
                </a:cxn>
                <a:cxn ang="0">
                  <a:pos x="459" y="529"/>
                </a:cxn>
                <a:cxn ang="0">
                  <a:pos x="459" y="529"/>
                </a:cxn>
                <a:cxn ang="0">
                  <a:pos x="682" y="620"/>
                </a:cxn>
              </a:cxnLst>
              <a:rect l="0" t="0" r="r" b="b"/>
              <a:pathLst>
                <a:path w="682" h="620">
                  <a:moveTo>
                    <a:pt x="682" y="620"/>
                  </a:moveTo>
                  <a:lnTo>
                    <a:pt x="641" y="570"/>
                  </a:lnTo>
                  <a:lnTo>
                    <a:pt x="611" y="529"/>
                  </a:lnTo>
                  <a:lnTo>
                    <a:pt x="570" y="468"/>
                  </a:lnTo>
                  <a:lnTo>
                    <a:pt x="560" y="417"/>
                  </a:lnTo>
                  <a:lnTo>
                    <a:pt x="560" y="366"/>
                  </a:lnTo>
                  <a:lnTo>
                    <a:pt x="590" y="305"/>
                  </a:lnTo>
                  <a:lnTo>
                    <a:pt x="621" y="254"/>
                  </a:lnTo>
                  <a:lnTo>
                    <a:pt x="641" y="214"/>
                  </a:lnTo>
                  <a:lnTo>
                    <a:pt x="621" y="194"/>
                  </a:lnTo>
                  <a:lnTo>
                    <a:pt x="570" y="163"/>
                  </a:lnTo>
                  <a:lnTo>
                    <a:pt x="539" y="163"/>
                  </a:lnTo>
                  <a:lnTo>
                    <a:pt x="478" y="163"/>
                  </a:lnTo>
                  <a:lnTo>
                    <a:pt x="437" y="194"/>
                  </a:lnTo>
                  <a:lnTo>
                    <a:pt x="407" y="194"/>
                  </a:lnTo>
                  <a:lnTo>
                    <a:pt x="386" y="183"/>
                  </a:lnTo>
                  <a:lnTo>
                    <a:pt x="386" y="153"/>
                  </a:lnTo>
                  <a:lnTo>
                    <a:pt x="357" y="122"/>
                  </a:lnTo>
                  <a:lnTo>
                    <a:pt x="335" y="81"/>
                  </a:lnTo>
                  <a:lnTo>
                    <a:pt x="275" y="71"/>
                  </a:lnTo>
                  <a:lnTo>
                    <a:pt x="194" y="71"/>
                  </a:lnTo>
                  <a:lnTo>
                    <a:pt x="153" y="61"/>
                  </a:lnTo>
                  <a:lnTo>
                    <a:pt x="81" y="20"/>
                  </a:lnTo>
                  <a:lnTo>
                    <a:pt x="51" y="0"/>
                  </a:lnTo>
                  <a:lnTo>
                    <a:pt x="20" y="0"/>
                  </a:lnTo>
                  <a:lnTo>
                    <a:pt x="0" y="41"/>
                  </a:lnTo>
                  <a:lnTo>
                    <a:pt x="30" y="81"/>
                  </a:lnTo>
                  <a:lnTo>
                    <a:pt x="71" y="122"/>
                  </a:lnTo>
                  <a:lnTo>
                    <a:pt x="102" y="153"/>
                  </a:lnTo>
                  <a:lnTo>
                    <a:pt x="122" y="204"/>
                  </a:lnTo>
                  <a:lnTo>
                    <a:pt x="163" y="274"/>
                  </a:lnTo>
                  <a:lnTo>
                    <a:pt x="204" y="305"/>
                  </a:lnTo>
                  <a:lnTo>
                    <a:pt x="265" y="346"/>
                  </a:lnTo>
                  <a:lnTo>
                    <a:pt x="204" y="407"/>
                  </a:lnTo>
                  <a:lnTo>
                    <a:pt x="183" y="458"/>
                  </a:lnTo>
                  <a:lnTo>
                    <a:pt x="183" y="529"/>
                  </a:lnTo>
                  <a:lnTo>
                    <a:pt x="234" y="600"/>
                  </a:lnTo>
                  <a:lnTo>
                    <a:pt x="296" y="560"/>
                  </a:lnTo>
                  <a:lnTo>
                    <a:pt x="335" y="529"/>
                  </a:lnTo>
                  <a:lnTo>
                    <a:pt x="396" y="518"/>
                  </a:lnTo>
                  <a:lnTo>
                    <a:pt x="459" y="529"/>
                  </a:lnTo>
                  <a:lnTo>
                    <a:pt x="459" y="529"/>
                  </a:lnTo>
                  <a:lnTo>
                    <a:pt x="682" y="62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grpSp>
          <p:nvGrpSpPr>
            <p:cNvPr id="6" name="Group 157"/>
            <p:cNvGrpSpPr>
              <a:grpSpLocks noChangeAspect="1"/>
            </p:cNvGrpSpPr>
            <p:nvPr/>
          </p:nvGrpSpPr>
          <p:grpSpPr bwMode="auto">
            <a:xfrm>
              <a:off x="2330" y="3207"/>
              <a:ext cx="254" cy="262"/>
              <a:chOff x="2545" y="3494"/>
              <a:chExt cx="279" cy="290"/>
            </a:xfrm>
          </p:grpSpPr>
          <p:sp>
            <p:nvSpPr>
              <p:cNvPr id="170" name="Freeform 158"/>
              <p:cNvSpPr>
                <a:spLocks noChangeAspect="1"/>
              </p:cNvSpPr>
              <p:nvPr/>
            </p:nvSpPr>
            <p:spPr bwMode="auto">
              <a:xfrm>
                <a:off x="2677" y="3626"/>
                <a:ext cx="142" cy="14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2" y="111"/>
                  </a:cxn>
                  <a:cxn ang="0">
                    <a:pos x="153" y="193"/>
                  </a:cxn>
                  <a:cxn ang="0">
                    <a:pos x="214" y="305"/>
                  </a:cxn>
                  <a:cxn ang="0">
                    <a:pos x="255" y="375"/>
                  </a:cxn>
                  <a:cxn ang="0">
                    <a:pos x="275" y="447"/>
                  </a:cxn>
                  <a:cxn ang="0">
                    <a:pos x="286" y="467"/>
                  </a:cxn>
                  <a:cxn ang="0">
                    <a:pos x="449" y="467"/>
                  </a:cxn>
                  <a:cxn ang="0">
                    <a:pos x="449" y="406"/>
                  </a:cxn>
                  <a:cxn ang="0">
                    <a:pos x="449" y="356"/>
                  </a:cxn>
                  <a:cxn ang="0">
                    <a:pos x="449" y="305"/>
                  </a:cxn>
                  <a:cxn ang="0">
                    <a:pos x="417" y="264"/>
                  </a:cxn>
                  <a:cxn ang="0">
                    <a:pos x="357" y="234"/>
                  </a:cxn>
                  <a:cxn ang="0">
                    <a:pos x="255" y="183"/>
                  </a:cxn>
                  <a:cxn ang="0">
                    <a:pos x="173" y="132"/>
                  </a:cxn>
                  <a:cxn ang="0">
                    <a:pos x="102" y="6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9"/>
                  </a:cxn>
                </a:cxnLst>
                <a:rect l="0" t="0" r="r" b="b"/>
                <a:pathLst>
                  <a:path w="449" h="467">
                    <a:moveTo>
                      <a:pt x="0" y="9"/>
                    </a:moveTo>
                    <a:lnTo>
                      <a:pt x="92" y="111"/>
                    </a:lnTo>
                    <a:lnTo>
                      <a:pt x="153" y="193"/>
                    </a:lnTo>
                    <a:lnTo>
                      <a:pt x="214" y="305"/>
                    </a:lnTo>
                    <a:lnTo>
                      <a:pt x="255" y="375"/>
                    </a:lnTo>
                    <a:lnTo>
                      <a:pt x="275" y="447"/>
                    </a:lnTo>
                    <a:lnTo>
                      <a:pt x="286" y="467"/>
                    </a:lnTo>
                    <a:lnTo>
                      <a:pt x="449" y="467"/>
                    </a:lnTo>
                    <a:lnTo>
                      <a:pt x="449" y="406"/>
                    </a:lnTo>
                    <a:lnTo>
                      <a:pt x="449" y="356"/>
                    </a:lnTo>
                    <a:lnTo>
                      <a:pt x="449" y="305"/>
                    </a:lnTo>
                    <a:lnTo>
                      <a:pt x="417" y="264"/>
                    </a:lnTo>
                    <a:lnTo>
                      <a:pt x="357" y="234"/>
                    </a:lnTo>
                    <a:lnTo>
                      <a:pt x="255" y="183"/>
                    </a:lnTo>
                    <a:lnTo>
                      <a:pt x="173" y="132"/>
                    </a:lnTo>
                    <a:lnTo>
                      <a:pt x="102" y="6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1" name="Freeform 159"/>
              <p:cNvSpPr>
                <a:spLocks noChangeAspect="1"/>
              </p:cNvSpPr>
              <p:nvPr/>
            </p:nvSpPr>
            <p:spPr bwMode="auto">
              <a:xfrm>
                <a:off x="2632" y="3638"/>
                <a:ext cx="74" cy="1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204" y="193"/>
                  </a:cxn>
                  <a:cxn ang="0">
                    <a:pos x="235" y="284"/>
                  </a:cxn>
                  <a:cxn ang="0">
                    <a:pos x="235" y="376"/>
                  </a:cxn>
                  <a:cxn ang="0">
                    <a:pos x="194" y="436"/>
                  </a:cxn>
                  <a:cxn ang="0">
                    <a:pos x="124" y="458"/>
                  </a:cxn>
                  <a:cxn ang="0">
                    <a:pos x="62" y="436"/>
                  </a:cxn>
                  <a:cxn ang="0">
                    <a:pos x="22" y="397"/>
                  </a:cxn>
                  <a:cxn ang="0">
                    <a:pos x="0" y="346"/>
                  </a:cxn>
                  <a:cxn ang="0">
                    <a:pos x="71" y="356"/>
                  </a:cxn>
                  <a:cxn ang="0">
                    <a:pos x="134" y="315"/>
                  </a:cxn>
                  <a:cxn ang="0">
                    <a:pos x="153" y="264"/>
                  </a:cxn>
                  <a:cxn ang="0">
                    <a:pos x="124" y="143"/>
                  </a:cxn>
                  <a:cxn ang="0">
                    <a:pos x="144" y="152"/>
                  </a:cxn>
                  <a:cxn ang="0">
                    <a:pos x="82" y="0"/>
                  </a:cxn>
                </a:cxnLst>
                <a:rect l="0" t="0" r="r" b="b"/>
                <a:pathLst>
                  <a:path w="235" h="458">
                    <a:moveTo>
                      <a:pt x="82" y="0"/>
                    </a:moveTo>
                    <a:lnTo>
                      <a:pt x="204" y="193"/>
                    </a:lnTo>
                    <a:lnTo>
                      <a:pt x="235" y="284"/>
                    </a:lnTo>
                    <a:lnTo>
                      <a:pt x="235" y="376"/>
                    </a:lnTo>
                    <a:lnTo>
                      <a:pt x="194" y="436"/>
                    </a:lnTo>
                    <a:lnTo>
                      <a:pt x="124" y="458"/>
                    </a:lnTo>
                    <a:lnTo>
                      <a:pt x="62" y="436"/>
                    </a:lnTo>
                    <a:lnTo>
                      <a:pt x="22" y="397"/>
                    </a:lnTo>
                    <a:lnTo>
                      <a:pt x="0" y="346"/>
                    </a:lnTo>
                    <a:lnTo>
                      <a:pt x="71" y="356"/>
                    </a:lnTo>
                    <a:lnTo>
                      <a:pt x="134" y="315"/>
                    </a:lnTo>
                    <a:lnTo>
                      <a:pt x="153" y="264"/>
                    </a:lnTo>
                    <a:lnTo>
                      <a:pt x="124" y="143"/>
                    </a:lnTo>
                    <a:lnTo>
                      <a:pt x="144" y="15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2" name="Freeform 160"/>
              <p:cNvSpPr>
                <a:spLocks noChangeAspect="1"/>
              </p:cNvSpPr>
              <p:nvPr/>
            </p:nvSpPr>
            <p:spPr bwMode="auto">
              <a:xfrm>
                <a:off x="2545" y="3638"/>
                <a:ext cx="80" cy="140"/>
              </a:xfrm>
              <a:custGeom>
                <a:avLst/>
                <a:gdLst/>
                <a:ahLst/>
                <a:cxnLst>
                  <a:cxn ang="0">
                    <a:pos x="235" y="0"/>
                  </a:cxn>
                  <a:cxn ang="0">
                    <a:pos x="256" y="224"/>
                  </a:cxn>
                  <a:cxn ang="0">
                    <a:pos x="225" y="335"/>
                  </a:cxn>
                  <a:cxn ang="0">
                    <a:pos x="154" y="407"/>
                  </a:cxn>
                  <a:cxn ang="0">
                    <a:pos x="92" y="438"/>
                  </a:cxn>
                  <a:cxn ang="0">
                    <a:pos x="11" y="416"/>
                  </a:cxn>
                  <a:cxn ang="0">
                    <a:pos x="0" y="386"/>
                  </a:cxn>
                  <a:cxn ang="0">
                    <a:pos x="0" y="295"/>
                  </a:cxn>
                  <a:cxn ang="0">
                    <a:pos x="103" y="305"/>
                  </a:cxn>
                  <a:cxn ang="0">
                    <a:pos x="143" y="284"/>
                  </a:cxn>
                  <a:cxn ang="0">
                    <a:pos x="205" y="254"/>
                  </a:cxn>
                  <a:cxn ang="0">
                    <a:pos x="215" y="224"/>
                  </a:cxn>
                  <a:cxn ang="0">
                    <a:pos x="235" y="143"/>
                  </a:cxn>
                  <a:cxn ang="0">
                    <a:pos x="235" y="0"/>
                  </a:cxn>
                </a:cxnLst>
                <a:rect l="0" t="0" r="r" b="b"/>
                <a:pathLst>
                  <a:path w="256" h="438">
                    <a:moveTo>
                      <a:pt x="235" y="0"/>
                    </a:moveTo>
                    <a:lnTo>
                      <a:pt x="256" y="224"/>
                    </a:lnTo>
                    <a:lnTo>
                      <a:pt x="225" y="335"/>
                    </a:lnTo>
                    <a:lnTo>
                      <a:pt x="154" y="407"/>
                    </a:lnTo>
                    <a:lnTo>
                      <a:pt x="92" y="438"/>
                    </a:lnTo>
                    <a:lnTo>
                      <a:pt x="11" y="416"/>
                    </a:lnTo>
                    <a:lnTo>
                      <a:pt x="0" y="386"/>
                    </a:lnTo>
                    <a:lnTo>
                      <a:pt x="0" y="295"/>
                    </a:lnTo>
                    <a:lnTo>
                      <a:pt x="103" y="305"/>
                    </a:lnTo>
                    <a:lnTo>
                      <a:pt x="143" y="284"/>
                    </a:lnTo>
                    <a:lnTo>
                      <a:pt x="205" y="254"/>
                    </a:lnTo>
                    <a:lnTo>
                      <a:pt x="215" y="224"/>
                    </a:lnTo>
                    <a:lnTo>
                      <a:pt x="235" y="14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3" name="Freeform 161"/>
              <p:cNvSpPr>
                <a:spLocks noChangeAspect="1"/>
              </p:cNvSpPr>
              <p:nvPr/>
            </p:nvSpPr>
            <p:spPr bwMode="auto">
              <a:xfrm>
                <a:off x="2572" y="3525"/>
                <a:ext cx="102" cy="97"/>
              </a:xfrm>
              <a:custGeom>
                <a:avLst/>
                <a:gdLst/>
                <a:ahLst/>
                <a:cxnLst>
                  <a:cxn ang="0">
                    <a:pos x="327" y="112"/>
                  </a:cxn>
                  <a:cxn ang="0">
                    <a:pos x="327" y="284"/>
                  </a:cxn>
                  <a:cxn ang="0">
                    <a:pos x="286" y="305"/>
                  </a:cxn>
                  <a:cxn ang="0">
                    <a:pos x="143" y="305"/>
                  </a:cxn>
                  <a:cxn ang="0">
                    <a:pos x="112" y="214"/>
                  </a:cxn>
                  <a:cxn ang="0">
                    <a:pos x="82" y="143"/>
                  </a:cxn>
                  <a:cxn ang="0">
                    <a:pos x="21" y="41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102" y="51"/>
                  </a:cxn>
                  <a:cxn ang="0">
                    <a:pos x="143" y="92"/>
                  </a:cxn>
                  <a:cxn ang="0">
                    <a:pos x="286" y="102"/>
                  </a:cxn>
                  <a:cxn ang="0">
                    <a:pos x="286" y="102"/>
                  </a:cxn>
                  <a:cxn ang="0">
                    <a:pos x="327" y="112"/>
                  </a:cxn>
                </a:cxnLst>
                <a:rect l="0" t="0" r="r" b="b"/>
                <a:pathLst>
                  <a:path w="327" h="305">
                    <a:moveTo>
                      <a:pt x="327" y="112"/>
                    </a:moveTo>
                    <a:lnTo>
                      <a:pt x="327" y="284"/>
                    </a:lnTo>
                    <a:lnTo>
                      <a:pt x="286" y="305"/>
                    </a:lnTo>
                    <a:lnTo>
                      <a:pt x="143" y="305"/>
                    </a:lnTo>
                    <a:lnTo>
                      <a:pt x="112" y="214"/>
                    </a:lnTo>
                    <a:lnTo>
                      <a:pt x="82" y="143"/>
                    </a:lnTo>
                    <a:lnTo>
                      <a:pt x="21" y="4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2" y="51"/>
                    </a:lnTo>
                    <a:lnTo>
                      <a:pt x="143" y="92"/>
                    </a:lnTo>
                    <a:lnTo>
                      <a:pt x="286" y="102"/>
                    </a:lnTo>
                    <a:lnTo>
                      <a:pt x="286" y="102"/>
                    </a:lnTo>
                    <a:lnTo>
                      <a:pt x="327" y="112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Freeform 162"/>
              <p:cNvSpPr>
                <a:spLocks noChangeAspect="1"/>
              </p:cNvSpPr>
              <p:nvPr/>
            </p:nvSpPr>
            <p:spPr bwMode="auto">
              <a:xfrm>
                <a:off x="2687" y="3592"/>
                <a:ext cx="137" cy="62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78" y="19"/>
                  </a:cxn>
                  <a:cxn ang="0">
                    <a:pos x="398" y="40"/>
                  </a:cxn>
                  <a:cxn ang="0">
                    <a:pos x="439" y="60"/>
                  </a:cxn>
                  <a:cxn ang="0">
                    <a:pos x="419" y="111"/>
                  </a:cxn>
                  <a:cxn ang="0">
                    <a:pos x="398" y="162"/>
                  </a:cxn>
                  <a:cxn ang="0">
                    <a:pos x="337" y="193"/>
                  </a:cxn>
                  <a:cxn ang="0">
                    <a:pos x="276" y="193"/>
                  </a:cxn>
                  <a:cxn ang="0">
                    <a:pos x="153" y="142"/>
                  </a:cxn>
                  <a:cxn ang="0">
                    <a:pos x="0" y="30"/>
                  </a:cxn>
                  <a:cxn ang="0">
                    <a:pos x="143" y="102"/>
                  </a:cxn>
                  <a:cxn ang="0">
                    <a:pos x="245" y="122"/>
                  </a:cxn>
                  <a:cxn ang="0">
                    <a:pos x="317" y="91"/>
                  </a:cxn>
                  <a:cxn ang="0">
                    <a:pos x="317" y="50"/>
                  </a:cxn>
                  <a:cxn ang="0">
                    <a:pos x="306" y="50"/>
                  </a:cxn>
                  <a:cxn ang="0">
                    <a:pos x="306" y="0"/>
                  </a:cxn>
                </a:cxnLst>
                <a:rect l="0" t="0" r="r" b="b"/>
                <a:pathLst>
                  <a:path w="439" h="193">
                    <a:moveTo>
                      <a:pt x="306" y="0"/>
                    </a:moveTo>
                    <a:lnTo>
                      <a:pt x="378" y="19"/>
                    </a:lnTo>
                    <a:lnTo>
                      <a:pt x="398" y="40"/>
                    </a:lnTo>
                    <a:lnTo>
                      <a:pt x="439" y="60"/>
                    </a:lnTo>
                    <a:lnTo>
                      <a:pt x="419" y="111"/>
                    </a:lnTo>
                    <a:lnTo>
                      <a:pt x="398" y="162"/>
                    </a:lnTo>
                    <a:lnTo>
                      <a:pt x="337" y="193"/>
                    </a:lnTo>
                    <a:lnTo>
                      <a:pt x="276" y="193"/>
                    </a:lnTo>
                    <a:lnTo>
                      <a:pt x="153" y="142"/>
                    </a:lnTo>
                    <a:lnTo>
                      <a:pt x="0" y="30"/>
                    </a:lnTo>
                    <a:lnTo>
                      <a:pt x="143" y="102"/>
                    </a:lnTo>
                    <a:lnTo>
                      <a:pt x="245" y="122"/>
                    </a:lnTo>
                    <a:lnTo>
                      <a:pt x="317" y="91"/>
                    </a:lnTo>
                    <a:lnTo>
                      <a:pt x="317" y="50"/>
                    </a:lnTo>
                    <a:lnTo>
                      <a:pt x="306" y="5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5" name="Freeform 163"/>
              <p:cNvSpPr>
                <a:spLocks noChangeAspect="1"/>
              </p:cNvSpPr>
              <p:nvPr/>
            </p:nvSpPr>
            <p:spPr bwMode="auto">
              <a:xfrm>
                <a:off x="2687" y="3494"/>
                <a:ext cx="131" cy="85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71" y="254"/>
                  </a:cxn>
                  <a:cxn ang="0">
                    <a:pos x="163" y="264"/>
                  </a:cxn>
                  <a:cxn ang="0">
                    <a:pos x="275" y="264"/>
                  </a:cxn>
                  <a:cxn ang="0">
                    <a:pos x="367" y="214"/>
                  </a:cxn>
                  <a:cxn ang="0">
                    <a:pos x="408" y="163"/>
                  </a:cxn>
                  <a:cxn ang="0">
                    <a:pos x="418" y="92"/>
                  </a:cxn>
                  <a:cxn ang="0">
                    <a:pos x="408" y="31"/>
                  </a:cxn>
                  <a:cxn ang="0">
                    <a:pos x="356" y="0"/>
                  </a:cxn>
                  <a:cxn ang="0">
                    <a:pos x="285" y="0"/>
                  </a:cxn>
                  <a:cxn ang="0">
                    <a:pos x="285" y="92"/>
                  </a:cxn>
                  <a:cxn ang="0">
                    <a:pos x="275" y="163"/>
                  </a:cxn>
                  <a:cxn ang="0">
                    <a:pos x="234" y="194"/>
                  </a:cxn>
                  <a:cxn ang="0">
                    <a:pos x="183" y="225"/>
                  </a:cxn>
                  <a:cxn ang="0">
                    <a:pos x="123" y="235"/>
                  </a:cxn>
                  <a:cxn ang="0">
                    <a:pos x="123" y="235"/>
                  </a:cxn>
                  <a:cxn ang="0">
                    <a:pos x="0" y="244"/>
                  </a:cxn>
                </a:cxnLst>
                <a:rect l="0" t="0" r="r" b="b"/>
                <a:pathLst>
                  <a:path w="418" h="264">
                    <a:moveTo>
                      <a:pt x="0" y="244"/>
                    </a:moveTo>
                    <a:lnTo>
                      <a:pt x="71" y="254"/>
                    </a:lnTo>
                    <a:lnTo>
                      <a:pt x="163" y="264"/>
                    </a:lnTo>
                    <a:lnTo>
                      <a:pt x="275" y="264"/>
                    </a:lnTo>
                    <a:lnTo>
                      <a:pt x="367" y="214"/>
                    </a:lnTo>
                    <a:lnTo>
                      <a:pt x="408" y="163"/>
                    </a:lnTo>
                    <a:lnTo>
                      <a:pt x="418" y="92"/>
                    </a:lnTo>
                    <a:lnTo>
                      <a:pt x="408" y="31"/>
                    </a:lnTo>
                    <a:lnTo>
                      <a:pt x="356" y="0"/>
                    </a:lnTo>
                    <a:lnTo>
                      <a:pt x="285" y="0"/>
                    </a:lnTo>
                    <a:lnTo>
                      <a:pt x="285" y="92"/>
                    </a:lnTo>
                    <a:lnTo>
                      <a:pt x="275" y="163"/>
                    </a:lnTo>
                    <a:lnTo>
                      <a:pt x="234" y="194"/>
                    </a:lnTo>
                    <a:lnTo>
                      <a:pt x="183" y="225"/>
                    </a:lnTo>
                    <a:lnTo>
                      <a:pt x="123" y="235"/>
                    </a:lnTo>
                    <a:lnTo>
                      <a:pt x="123" y="23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9900"/>
              </a:solidFill>
              <a:ln w="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58" name="Freeform 164"/>
            <p:cNvSpPr>
              <a:spLocks noChangeAspect="1"/>
            </p:cNvSpPr>
            <p:nvPr/>
          </p:nvSpPr>
          <p:spPr bwMode="auto">
            <a:xfrm>
              <a:off x="2312" y="2004"/>
              <a:ext cx="249" cy="1222"/>
            </a:xfrm>
            <a:custGeom>
              <a:avLst/>
              <a:gdLst/>
              <a:ahLst/>
              <a:cxnLst>
                <a:cxn ang="0">
                  <a:pos x="266" y="3995"/>
                </a:cxn>
                <a:cxn ang="0">
                  <a:pos x="266" y="4046"/>
                </a:cxn>
                <a:cxn ang="0">
                  <a:pos x="337" y="4087"/>
                </a:cxn>
                <a:cxn ang="0">
                  <a:pos x="378" y="4107"/>
                </a:cxn>
                <a:cxn ang="0">
                  <a:pos x="470" y="4097"/>
                </a:cxn>
                <a:cxn ang="0">
                  <a:pos x="540" y="4046"/>
                </a:cxn>
                <a:cxn ang="0">
                  <a:pos x="612" y="3975"/>
                </a:cxn>
                <a:cxn ang="0">
                  <a:pos x="673" y="3893"/>
                </a:cxn>
                <a:cxn ang="0">
                  <a:pos x="724" y="3811"/>
                </a:cxn>
                <a:cxn ang="0">
                  <a:pos x="724" y="3721"/>
                </a:cxn>
                <a:cxn ang="0">
                  <a:pos x="734" y="0"/>
                </a:cxn>
                <a:cxn ang="0">
                  <a:pos x="877" y="0"/>
                </a:cxn>
                <a:cxn ang="0">
                  <a:pos x="867" y="3649"/>
                </a:cxn>
                <a:cxn ang="0">
                  <a:pos x="836" y="3883"/>
                </a:cxn>
                <a:cxn ang="0">
                  <a:pos x="734" y="4036"/>
                </a:cxn>
                <a:cxn ang="0">
                  <a:pos x="652" y="4137"/>
                </a:cxn>
                <a:cxn ang="0">
                  <a:pos x="552" y="4198"/>
                </a:cxn>
                <a:cxn ang="0">
                  <a:pos x="398" y="4229"/>
                </a:cxn>
                <a:cxn ang="0">
                  <a:pos x="215" y="4198"/>
                </a:cxn>
                <a:cxn ang="0">
                  <a:pos x="72" y="4107"/>
                </a:cxn>
                <a:cxn ang="0">
                  <a:pos x="21" y="4015"/>
                </a:cxn>
                <a:cxn ang="0">
                  <a:pos x="0" y="3903"/>
                </a:cxn>
                <a:cxn ang="0">
                  <a:pos x="41" y="3801"/>
                </a:cxn>
                <a:cxn ang="0">
                  <a:pos x="123" y="3741"/>
                </a:cxn>
                <a:cxn ang="0">
                  <a:pos x="235" y="3731"/>
                </a:cxn>
                <a:cxn ang="0">
                  <a:pos x="327" y="3751"/>
                </a:cxn>
                <a:cxn ang="0">
                  <a:pos x="358" y="3833"/>
                </a:cxn>
                <a:cxn ang="0">
                  <a:pos x="358" y="3913"/>
                </a:cxn>
                <a:cxn ang="0">
                  <a:pos x="327" y="3954"/>
                </a:cxn>
                <a:cxn ang="0">
                  <a:pos x="256" y="3995"/>
                </a:cxn>
                <a:cxn ang="0">
                  <a:pos x="256" y="3995"/>
                </a:cxn>
                <a:cxn ang="0">
                  <a:pos x="266" y="3995"/>
                </a:cxn>
              </a:cxnLst>
              <a:rect l="0" t="0" r="r" b="b"/>
              <a:pathLst>
                <a:path w="877" h="4229">
                  <a:moveTo>
                    <a:pt x="266" y="3995"/>
                  </a:moveTo>
                  <a:lnTo>
                    <a:pt x="266" y="4046"/>
                  </a:lnTo>
                  <a:lnTo>
                    <a:pt x="337" y="4087"/>
                  </a:lnTo>
                  <a:lnTo>
                    <a:pt x="378" y="4107"/>
                  </a:lnTo>
                  <a:lnTo>
                    <a:pt x="470" y="4097"/>
                  </a:lnTo>
                  <a:lnTo>
                    <a:pt x="540" y="4046"/>
                  </a:lnTo>
                  <a:lnTo>
                    <a:pt x="612" y="3975"/>
                  </a:lnTo>
                  <a:lnTo>
                    <a:pt x="673" y="3893"/>
                  </a:lnTo>
                  <a:lnTo>
                    <a:pt x="724" y="3811"/>
                  </a:lnTo>
                  <a:lnTo>
                    <a:pt x="724" y="3721"/>
                  </a:lnTo>
                  <a:lnTo>
                    <a:pt x="734" y="0"/>
                  </a:lnTo>
                  <a:lnTo>
                    <a:pt x="877" y="0"/>
                  </a:lnTo>
                  <a:lnTo>
                    <a:pt x="867" y="3649"/>
                  </a:lnTo>
                  <a:lnTo>
                    <a:pt x="836" y="3883"/>
                  </a:lnTo>
                  <a:lnTo>
                    <a:pt x="734" y="4036"/>
                  </a:lnTo>
                  <a:lnTo>
                    <a:pt x="652" y="4137"/>
                  </a:lnTo>
                  <a:lnTo>
                    <a:pt x="552" y="4198"/>
                  </a:lnTo>
                  <a:lnTo>
                    <a:pt x="398" y="4229"/>
                  </a:lnTo>
                  <a:lnTo>
                    <a:pt x="215" y="4198"/>
                  </a:lnTo>
                  <a:lnTo>
                    <a:pt x="72" y="4107"/>
                  </a:lnTo>
                  <a:lnTo>
                    <a:pt x="21" y="4015"/>
                  </a:lnTo>
                  <a:lnTo>
                    <a:pt x="0" y="3903"/>
                  </a:lnTo>
                  <a:lnTo>
                    <a:pt x="41" y="3801"/>
                  </a:lnTo>
                  <a:lnTo>
                    <a:pt x="123" y="3741"/>
                  </a:lnTo>
                  <a:lnTo>
                    <a:pt x="235" y="3731"/>
                  </a:lnTo>
                  <a:lnTo>
                    <a:pt x="327" y="3751"/>
                  </a:lnTo>
                  <a:lnTo>
                    <a:pt x="358" y="3833"/>
                  </a:lnTo>
                  <a:lnTo>
                    <a:pt x="358" y="3913"/>
                  </a:lnTo>
                  <a:lnTo>
                    <a:pt x="327" y="3954"/>
                  </a:lnTo>
                  <a:lnTo>
                    <a:pt x="256" y="3995"/>
                  </a:lnTo>
                  <a:lnTo>
                    <a:pt x="256" y="3995"/>
                  </a:lnTo>
                  <a:lnTo>
                    <a:pt x="266" y="3995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59" name="Freeform 165"/>
            <p:cNvSpPr>
              <a:spLocks noChangeAspect="1"/>
            </p:cNvSpPr>
            <p:nvPr/>
          </p:nvSpPr>
          <p:spPr bwMode="auto">
            <a:xfrm>
              <a:off x="2437" y="2007"/>
              <a:ext cx="55" cy="1139"/>
            </a:xfrm>
            <a:custGeom>
              <a:avLst/>
              <a:gdLst/>
              <a:ahLst/>
              <a:cxnLst>
                <a:cxn ang="0">
                  <a:pos x="0" y="3945"/>
                </a:cxn>
                <a:cxn ang="0">
                  <a:pos x="102" y="3893"/>
                </a:cxn>
                <a:cxn ang="0">
                  <a:pos x="152" y="3843"/>
                </a:cxn>
                <a:cxn ang="0">
                  <a:pos x="173" y="3701"/>
                </a:cxn>
                <a:cxn ang="0">
                  <a:pos x="183" y="0"/>
                </a:cxn>
                <a:cxn ang="0">
                  <a:pos x="193" y="0"/>
                </a:cxn>
              </a:cxnLst>
              <a:rect l="0" t="0" r="r" b="b"/>
              <a:pathLst>
                <a:path w="193" h="3945">
                  <a:moveTo>
                    <a:pt x="0" y="3945"/>
                  </a:moveTo>
                  <a:lnTo>
                    <a:pt x="102" y="3893"/>
                  </a:lnTo>
                  <a:lnTo>
                    <a:pt x="152" y="3843"/>
                  </a:lnTo>
                  <a:lnTo>
                    <a:pt x="173" y="3701"/>
                  </a:lnTo>
                  <a:lnTo>
                    <a:pt x="183" y="0"/>
                  </a:lnTo>
                  <a:lnTo>
                    <a:pt x="193" y="0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0" name="Freeform 166"/>
            <p:cNvSpPr>
              <a:spLocks noChangeAspect="1"/>
            </p:cNvSpPr>
            <p:nvPr/>
          </p:nvSpPr>
          <p:spPr bwMode="auto">
            <a:xfrm>
              <a:off x="1349" y="3331"/>
              <a:ext cx="897" cy="77"/>
            </a:xfrm>
            <a:custGeom>
              <a:avLst/>
              <a:gdLst/>
              <a:ahLst/>
              <a:cxnLst>
                <a:cxn ang="0">
                  <a:pos x="3147" y="0"/>
                </a:cxn>
                <a:cxn ang="0">
                  <a:pos x="3106" y="91"/>
                </a:cxn>
                <a:cxn ang="0">
                  <a:pos x="3045" y="142"/>
                </a:cxn>
                <a:cxn ang="0">
                  <a:pos x="2963" y="183"/>
                </a:cxn>
                <a:cxn ang="0">
                  <a:pos x="2801" y="224"/>
                </a:cxn>
                <a:cxn ang="0">
                  <a:pos x="2720" y="244"/>
                </a:cxn>
                <a:cxn ang="0">
                  <a:pos x="2495" y="264"/>
                </a:cxn>
                <a:cxn ang="0">
                  <a:pos x="0" y="264"/>
                </a:cxn>
                <a:cxn ang="0">
                  <a:pos x="0" y="264"/>
                </a:cxn>
              </a:cxnLst>
              <a:rect l="0" t="0" r="r" b="b"/>
              <a:pathLst>
                <a:path w="3147" h="264">
                  <a:moveTo>
                    <a:pt x="3147" y="0"/>
                  </a:moveTo>
                  <a:lnTo>
                    <a:pt x="3106" y="91"/>
                  </a:lnTo>
                  <a:lnTo>
                    <a:pt x="3045" y="142"/>
                  </a:lnTo>
                  <a:lnTo>
                    <a:pt x="2963" y="183"/>
                  </a:lnTo>
                  <a:lnTo>
                    <a:pt x="2801" y="224"/>
                  </a:lnTo>
                  <a:lnTo>
                    <a:pt x="2720" y="244"/>
                  </a:lnTo>
                  <a:lnTo>
                    <a:pt x="2495" y="264"/>
                  </a:lnTo>
                  <a:lnTo>
                    <a:pt x="0" y="264"/>
                  </a:lnTo>
                  <a:lnTo>
                    <a:pt x="0" y="264"/>
                  </a:lnTo>
                </a:path>
              </a:pathLst>
            </a:custGeom>
            <a:noFill/>
            <a:ln w="26988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1" name="Freeform 167"/>
            <p:cNvSpPr>
              <a:spLocks noChangeAspect="1"/>
            </p:cNvSpPr>
            <p:nvPr/>
          </p:nvSpPr>
          <p:spPr bwMode="auto">
            <a:xfrm>
              <a:off x="2181" y="2397"/>
              <a:ext cx="292" cy="711"/>
            </a:xfrm>
            <a:custGeom>
              <a:avLst/>
              <a:gdLst/>
              <a:ahLst/>
              <a:cxnLst>
                <a:cxn ang="0">
                  <a:pos x="1008" y="112"/>
                </a:cxn>
                <a:cxn ang="0">
                  <a:pos x="967" y="325"/>
                </a:cxn>
                <a:cxn ang="0">
                  <a:pos x="1008" y="478"/>
                </a:cxn>
                <a:cxn ang="0">
                  <a:pos x="926" y="559"/>
                </a:cxn>
                <a:cxn ang="0">
                  <a:pos x="845" y="600"/>
                </a:cxn>
                <a:cxn ang="0">
                  <a:pos x="1018" y="782"/>
                </a:cxn>
                <a:cxn ang="0">
                  <a:pos x="988" y="976"/>
                </a:cxn>
                <a:cxn ang="0">
                  <a:pos x="988" y="1210"/>
                </a:cxn>
                <a:cxn ang="0">
                  <a:pos x="875" y="1413"/>
                </a:cxn>
                <a:cxn ang="0">
                  <a:pos x="702" y="1312"/>
                </a:cxn>
                <a:cxn ang="0">
                  <a:pos x="886" y="1261"/>
                </a:cxn>
                <a:cxn ang="0">
                  <a:pos x="926" y="1240"/>
                </a:cxn>
                <a:cxn ang="0">
                  <a:pos x="744" y="1138"/>
                </a:cxn>
                <a:cxn ang="0">
                  <a:pos x="579" y="1373"/>
                </a:cxn>
                <a:cxn ang="0">
                  <a:pos x="692" y="1637"/>
                </a:cxn>
                <a:cxn ang="0">
                  <a:pos x="794" y="1576"/>
                </a:cxn>
                <a:cxn ang="0">
                  <a:pos x="926" y="1525"/>
                </a:cxn>
                <a:cxn ang="0">
                  <a:pos x="998" y="1668"/>
                </a:cxn>
                <a:cxn ang="0">
                  <a:pos x="896" y="1647"/>
                </a:cxn>
                <a:cxn ang="0">
                  <a:pos x="896" y="1830"/>
                </a:cxn>
                <a:cxn ang="0">
                  <a:pos x="1018" y="2359"/>
                </a:cxn>
                <a:cxn ang="0">
                  <a:pos x="947" y="2399"/>
                </a:cxn>
                <a:cxn ang="0">
                  <a:pos x="855" y="2206"/>
                </a:cxn>
                <a:cxn ang="0">
                  <a:pos x="681" y="2216"/>
                </a:cxn>
                <a:cxn ang="0">
                  <a:pos x="671" y="2114"/>
                </a:cxn>
                <a:cxn ang="0">
                  <a:pos x="875" y="2114"/>
                </a:cxn>
                <a:cxn ang="0">
                  <a:pos x="926" y="2053"/>
                </a:cxn>
                <a:cxn ang="0">
                  <a:pos x="712" y="1871"/>
                </a:cxn>
                <a:cxn ang="0">
                  <a:pos x="346" y="1942"/>
                </a:cxn>
                <a:cxn ang="0">
                  <a:pos x="356" y="2165"/>
                </a:cxn>
                <a:cxn ang="0">
                  <a:pos x="417" y="2125"/>
                </a:cxn>
                <a:cxn ang="0">
                  <a:pos x="489" y="2033"/>
                </a:cxn>
                <a:cxn ang="0">
                  <a:pos x="540" y="2216"/>
                </a:cxn>
                <a:cxn ang="0">
                  <a:pos x="305" y="2227"/>
                </a:cxn>
                <a:cxn ang="0">
                  <a:pos x="152" y="2176"/>
                </a:cxn>
                <a:cxn ang="0">
                  <a:pos x="9" y="2084"/>
                </a:cxn>
                <a:cxn ang="0">
                  <a:pos x="81" y="1952"/>
                </a:cxn>
                <a:cxn ang="0">
                  <a:pos x="203" y="2053"/>
                </a:cxn>
                <a:cxn ang="0">
                  <a:pos x="295" y="1789"/>
                </a:cxn>
                <a:cxn ang="0">
                  <a:pos x="264" y="1668"/>
                </a:cxn>
                <a:cxn ang="0">
                  <a:pos x="438" y="1627"/>
                </a:cxn>
                <a:cxn ang="0">
                  <a:pos x="366" y="1748"/>
                </a:cxn>
                <a:cxn ang="0">
                  <a:pos x="530" y="1779"/>
                </a:cxn>
                <a:cxn ang="0">
                  <a:pos x="579" y="1668"/>
                </a:cxn>
                <a:cxn ang="0">
                  <a:pos x="468" y="1291"/>
                </a:cxn>
                <a:cxn ang="0">
                  <a:pos x="702" y="1037"/>
                </a:cxn>
                <a:cxn ang="0">
                  <a:pos x="937" y="824"/>
                </a:cxn>
                <a:cxn ang="0">
                  <a:pos x="804" y="905"/>
                </a:cxn>
                <a:cxn ang="0">
                  <a:pos x="702" y="732"/>
                </a:cxn>
                <a:cxn ang="0">
                  <a:pos x="763" y="651"/>
                </a:cxn>
                <a:cxn ang="0">
                  <a:pos x="783" y="407"/>
                </a:cxn>
                <a:cxn ang="0">
                  <a:pos x="886" y="254"/>
                </a:cxn>
                <a:cxn ang="0">
                  <a:pos x="906" y="102"/>
                </a:cxn>
                <a:cxn ang="0">
                  <a:pos x="926" y="0"/>
                </a:cxn>
              </a:cxnLst>
              <a:rect l="0" t="0" r="r" b="b"/>
              <a:pathLst>
                <a:path w="1028" h="2460">
                  <a:moveTo>
                    <a:pt x="926" y="0"/>
                  </a:moveTo>
                  <a:lnTo>
                    <a:pt x="1008" y="51"/>
                  </a:lnTo>
                  <a:lnTo>
                    <a:pt x="1008" y="112"/>
                  </a:lnTo>
                  <a:lnTo>
                    <a:pt x="1008" y="194"/>
                  </a:lnTo>
                  <a:lnTo>
                    <a:pt x="988" y="254"/>
                  </a:lnTo>
                  <a:lnTo>
                    <a:pt x="967" y="325"/>
                  </a:lnTo>
                  <a:lnTo>
                    <a:pt x="967" y="387"/>
                  </a:lnTo>
                  <a:lnTo>
                    <a:pt x="977" y="427"/>
                  </a:lnTo>
                  <a:lnTo>
                    <a:pt x="1008" y="478"/>
                  </a:lnTo>
                  <a:lnTo>
                    <a:pt x="988" y="518"/>
                  </a:lnTo>
                  <a:lnTo>
                    <a:pt x="957" y="559"/>
                  </a:lnTo>
                  <a:lnTo>
                    <a:pt x="926" y="559"/>
                  </a:lnTo>
                  <a:lnTo>
                    <a:pt x="875" y="518"/>
                  </a:lnTo>
                  <a:lnTo>
                    <a:pt x="835" y="559"/>
                  </a:lnTo>
                  <a:lnTo>
                    <a:pt x="845" y="600"/>
                  </a:lnTo>
                  <a:lnTo>
                    <a:pt x="896" y="661"/>
                  </a:lnTo>
                  <a:lnTo>
                    <a:pt x="947" y="702"/>
                  </a:lnTo>
                  <a:lnTo>
                    <a:pt x="1018" y="782"/>
                  </a:lnTo>
                  <a:lnTo>
                    <a:pt x="1018" y="845"/>
                  </a:lnTo>
                  <a:lnTo>
                    <a:pt x="1028" y="915"/>
                  </a:lnTo>
                  <a:lnTo>
                    <a:pt x="988" y="976"/>
                  </a:lnTo>
                  <a:lnTo>
                    <a:pt x="906" y="1058"/>
                  </a:lnTo>
                  <a:lnTo>
                    <a:pt x="967" y="1118"/>
                  </a:lnTo>
                  <a:lnTo>
                    <a:pt x="988" y="1210"/>
                  </a:lnTo>
                  <a:lnTo>
                    <a:pt x="977" y="1312"/>
                  </a:lnTo>
                  <a:lnTo>
                    <a:pt x="937" y="1383"/>
                  </a:lnTo>
                  <a:lnTo>
                    <a:pt x="875" y="1413"/>
                  </a:lnTo>
                  <a:lnTo>
                    <a:pt x="794" y="1413"/>
                  </a:lnTo>
                  <a:lnTo>
                    <a:pt x="722" y="1383"/>
                  </a:lnTo>
                  <a:lnTo>
                    <a:pt x="702" y="1312"/>
                  </a:lnTo>
                  <a:lnTo>
                    <a:pt x="734" y="1230"/>
                  </a:lnTo>
                  <a:lnTo>
                    <a:pt x="804" y="1230"/>
                  </a:lnTo>
                  <a:lnTo>
                    <a:pt x="886" y="1261"/>
                  </a:lnTo>
                  <a:lnTo>
                    <a:pt x="886" y="1301"/>
                  </a:lnTo>
                  <a:lnTo>
                    <a:pt x="926" y="1291"/>
                  </a:lnTo>
                  <a:lnTo>
                    <a:pt x="926" y="1240"/>
                  </a:lnTo>
                  <a:lnTo>
                    <a:pt x="886" y="1179"/>
                  </a:lnTo>
                  <a:lnTo>
                    <a:pt x="835" y="1138"/>
                  </a:lnTo>
                  <a:lnTo>
                    <a:pt x="744" y="1138"/>
                  </a:lnTo>
                  <a:lnTo>
                    <a:pt x="642" y="1189"/>
                  </a:lnTo>
                  <a:lnTo>
                    <a:pt x="590" y="1261"/>
                  </a:lnTo>
                  <a:lnTo>
                    <a:pt x="579" y="1373"/>
                  </a:lnTo>
                  <a:lnTo>
                    <a:pt x="579" y="1465"/>
                  </a:lnTo>
                  <a:lnTo>
                    <a:pt x="632" y="1555"/>
                  </a:lnTo>
                  <a:lnTo>
                    <a:pt x="692" y="1637"/>
                  </a:lnTo>
                  <a:lnTo>
                    <a:pt x="744" y="1688"/>
                  </a:lnTo>
                  <a:lnTo>
                    <a:pt x="783" y="1678"/>
                  </a:lnTo>
                  <a:lnTo>
                    <a:pt x="794" y="1576"/>
                  </a:lnTo>
                  <a:lnTo>
                    <a:pt x="824" y="1535"/>
                  </a:lnTo>
                  <a:lnTo>
                    <a:pt x="865" y="1515"/>
                  </a:lnTo>
                  <a:lnTo>
                    <a:pt x="926" y="1525"/>
                  </a:lnTo>
                  <a:lnTo>
                    <a:pt x="977" y="1566"/>
                  </a:lnTo>
                  <a:lnTo>
                    <a:pt x="998" y="1617"/>
                  </a:lnTo>
                  <a:lnTo>
                    <a:pt x="998" y="1668"/>
                  </a:lnTo>
                  <a:lnTo>
                    <a:pt x="957" y="1656"/>
                  </a:lnTo>
                  <a:lnTo>
                    <a:pt x="937" y="1647"/>
                  </a:lnTo>
                  <a:lnTo>
                    <a:pt x="896" y="1647"/>
                  </a:lnTo>
                  <a:lnTo>
                    <a:pt x="865" y="1678"/>
                  </a:lnTo>
                  <a:lnTo>
                    <a:pt x="865" y="1739"/>
                  </a:lnTo>
                  <a:lnTo>
                    <a:pt x="896" y="1830"/>
                  </a:lnTo>
                  <a:lnTo>
                    <a:pt x="967" y="1993"/>
                  </a:lnTo>
                  <a:lnTo>
                    <a:pt x="1018" y="2145"/>
                  </a:lnTo>
                  <a:lnTo>
                    <a:pt x="1018" y="2359"/>
                  </a:lnTo>
                  <a:lnTo>
                    <a:pt x="1008" y="2419"/>
                  </a:lnTo>
                  <a:lnTo>
                    <a:pt x="967" y="2460"/>
                  </a:lnTo>
                  <a:lnTo>
                    <a:pt x="947" y="2399"/>
                  </a:lnTo>
                  <a:lnTo>
                    <a:pt x="937" y="2297"/>
                  </a:lnTo>
                  <a:lnTo>
                    <a:pt x="916" y="2237"/>
                  </a:lnTo>
                  <a:lnTo>
                    <a:pt x="855" y="2206"/>
                  </a:lnTo>
                  <a:lnTo>
                    <a:pt x="794" y="2176"/>
                  </a:lnTo>
                  <a:lnTo>
                    <a:pt x="722" y="2206"/>
                  </a:lnTo>
                  <a:lnTo>
                    <a:pt x="681" y="2216"/>
                  </a:lnTo>
                  <a:lnTo>
                    <a:pt x="662" y="2216"/>
                  </a:lnTo>
                  <a:lnTo>
                    <a:pt x="652" y="2165"/>
                  </a:lnTo>
                  <a:lnTo>
                    <a:pt x="671" y="2114"/>
                  </a:lnTo>
                  <a:lnTo>
                    <a:pt x="712" y="2084"/>
                  </a:lnTo>
                  <a:lnTo>
                    <a:pt x="835" y="2084"/>
                  </a:lnTo>
                  <a:lnTo>
                    <a:pt x="875" y="2114"/>
                  </a:lnTo>
                  <a:lnTo>
                    <a:pt x="926" y="2145"/>
                  </a:lnTo>
                  <a:lnTo>
                    <a:pt x="947" y="2104"/>
                  </a:lnTo>
                  <a:lnTo>
                    <a:pt x="926" y="2053"/>
                  </a:lnTo>
                  <a:lnTo>
                    <a:pt x="855" y="1952"/>
                  </a:lnTo>
                  <a:lnTo>
                    <a:pt x="794" y="1911"/>
                  </a:lnTo>
                  <a:lnTo>
                    <a:pt x="712" y="1871"/>
                  </a:lnTo>
                  <a:lnTo>
                    <a:pt x="579" y="1850"/>
                  </a:lnTo>
                  <a:lnTo>
                    <a:pt x="478" y="1871"/>
                  </a:lnTo>
                  <a:lnTo>
                    <a:pt x="346" y="1942"/>
                  </a:lnTo>
                  <a:lnTo>
                    <a:pt x="315" y="2003"/>
                  </a:lnTo>
                  <a:lnTo>
                    <a:pt x="315" y="2104"/>
                  </a:lnTo>
                  <a:lnTo>
                    <a:pt x="356" y="2165"/>
                  </a:lnTo>
                  <a:lnTo>
                    <a:pt x="417" y="2176"/>
                  </a:lnTo>
                  <a:lnTo>
                    <a:pt x="438" y="2145"/>
                  </a:lnTo>
                  <a:lnTo>
                    <a:pt x="417" y="2125"/>
                  </a:lnTo>
                  <a:lnTo>
                    <a:pt x="397" y="2073"/>
                  </a:lnTo>
                  <a:lnTo>
                    <a:pt x="438" y="2012"/>
                  </a:lnTo>
                  <a:lnTo>
                    <a:pt x="489" y="2033"/>
                  </a:lnTo>
                  <a:lnTo>
                    <a:pt x="579" y="2095"/>
                  </a:lnTo>
                  <a:lnTo>
                    <a:pt x="570" y="2165"/>
                  </a:lnTo>
                  <a:lnTo>
                    <a:pt x="540" y="2216"/>
                  </a:lnTo>
                  <a:lnTo>
                    <a:pt x="438" y="2247"/>
                  </a:lnTo>
                  <a:lnTo>
                    <a:pt x="376" y="2237"/>
                  </a:lnTo>
                  <a:lnTo>
                    <a:pt x="305" y="2227"/>
                  </a:lnTo>
                  <a:lnTo>
                    <a:pt x="244" y="2176"/>
                  </a:lnTo>
                  <a:lnTo>
                    <a:pt x="193" y="2176"/>
                  </a:lnTo>
                  <a:lnTo>
                    <a:pt x="152" y="2176"/>
                  </a:lnTo>
                  <a:lnTo>
                    <a:pt x="81" y="2176"/>
                  </a:lnTo>
                  <a:lnTo>
                    <a:pt x="29" y="2135"/>
                  </a:lnTo>
                  <a:lnTo>
                    <a:pt x="9" y="2084"/>
                  </a:lnTo>
                  <a:lnTo>
                    <a:pt x="0" y="2022"/>
                  </a:lnTo>
                  <a:lnTo>
                    <a:pt x="50" y="1962"/>
                  </a:lnTo>
                  <a:lnTo>
                    <a:pt x="81" y="1952"/>
                  </a:lnTo>
                  <a:lnTo>
                    <a:pt x="142" y="1973"/>
                  </a:lnTo>
                  <a:lnTo>
                    <a:pt x="172" y="2012"/>
                  </a:lnTo>
                  <a:lnTo>
                    <a:pt x="203" y="2053"/>
                  </a:lnTo>
                  <a:lnTo>
                    <a:pt x="264" y="1942"/>
                  </a:lnTo>
                  <a:lnTo>
                    <a:pt x="325" y="1820"/>
                  </a:lnTo>
                  <a:lnTo>
                    <a:pt x="295" y="1789"/>
                  </a:lnTo>
                  <a:lnTo>
                    <a:pt x="254" y="1748"/>
                  </a:lnTo>
                  <a:lnTo>
                    <a:pt x="234" y="1708"/>
                  </a:lnTo>
                  <a:lnTo>
                    <a:pt x="264" y="1668"/>
                  </a:lnTo>
                  <a:lnTo>
                    <a:pt x="325" y="1586"/>
                  </a:lnTo>
                  <a:lnTo>
                    <a:pt x="376" y="1596"/>
                  </a:lnTo>
                  <a:lnTo>
                    <a:pt x="438" y="1627"/>
                  </a:lnTo>
                  <a:lnTo>
                    <a:pt x="448" y="1698"/>
                  </a:lnTo>
                  <a:lnTo>
                    <a:pt x="417" y="1739"/>
                  </a:lnTo>
                  <a:lnTo>
                    <a:pt x="366" y="1748"/>
                  </a:lnTo>
                  <a:lnTo>
                    <a:pt x="366" y="1799"/>
                  </a:lnTo>
                  <a:lnTo>
                    <a:pt x="458" y="1799"/>
                  </a:lnTo>
                  <a:lnTo>
                    <a:pt x="530" y="1779"/>
                  </a:lnTo>
                  <a:lnTo>
                    <a:pt x="692" y="1799"/>
                  </a:lnTo>
                  <a:lnTo>
                    <a:pt x="692" y="1748"/>
                  </a:lnTo>
                  <a:lnTo>
                    <a:pt x="579" y="1668"/>
                  </a:lnTo>
                  <a:lnTo>
                    <a:pt x="498" y="1566"/>
                  </a:lnTo>
                  <a:lnTo>
                    <a:pt x="478" y="1402"/>
                  </a:lnTo>
                  <a:lnTo>
                    <a:pt x="468" y="1291"/>
                  </a:lnTo>
                  <a:lnTo>
                    <a:pt x="519" y="1148"/>
                  </a:lnTo>
                  <a:lnTo>
                    <a:pt x="620" y="1109"/>
                  </a:lnTo>
                  <a:lnTo>
                    <a:pt x="702" y="1037"/>
                  </a:lnTo>
                  <a:lnTo>
                    <a:pt x="835" y="1027"/>
                  </a:lnTo>
                  <a:lnTo>
                    <a:pt x="957" y="915"/>
                  </a:lnTo>
                  <a:lnTo>
                    <a:pt x="937" y="824"/>
                  </a:lnTo>
                  <a:lnTo>
                    <a:pt x="886" y="772"/>
                  </a:lnTo>
                  <a:lnTo>
                    <a:pt x="845" y="845"/>
                  </a:lnTo>
                  <a:lnTo>
                    <a:pt x="804" y="905"/>
                  </a:lnTo>
                  <a:lnTo>
                    <a:pt x="712" y="874"/>
                  </a:lnTo>
                  <a:lnTo>
                    <a:pt x="671" y="845"/>
                  </a:lnTo>
                  <a:lnTo>
                    <a:pt x="702" y="732"/>
                  </a:lnTo>
                  <a:lnTo>
                    <a:pt x="744" y="692"/>
                  </a:lnTo>
                  <a:lnTo>
                    <a:pt x="763" y="681"/>
                  </a:lnTo>
                  <a:lnTo>
                    <a:pt x="763" y="651"/>
                  </a:lnTo>
                  <a:lnTo>
                    <a:pt x="734" y="579"/>
                  </a:lnTo>
                  <a:lnTo>
                    <a:pt x="734" y="478"/>
                  </a:lnTo>
                  <a:lnTo>
                    <a:pt x="783" y="407"/>
                  </a:lnTo>
                  <a:lnTo>
                    <a:pt x="855" y="366"/>
                  </a:lnTo>
                  <a:lnTo>
                    <a:pt x="855" y="295"/>
                  </a:lnTo>
                  <a:lnTo>
                    <a:pt x="886" y="254"/>
                  </a:lnTo>
                  <a:lnTo>
                    <a:pt x="926" y="184"/>
                  </a:lnTo>
                  <a:lnTo>
                    <a:pt x="926" y="163"/>
                  </a:lnTo>
                  <a:lnTo>
                    <a:pt x="906" y="102"/>
                  </a:lnTo>
                  <a:lnTo>
                    <a:pt x="906" y="31"/>
                  </a:lnTo>
                  <a:lnTo>
                    <a:pt x="906" y="31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2" name="Freeform 168"/>
            <p:cNvSpPr>
              <a:spLocks noChangeAspect="1"/>
            </p:cNvSpPr>
            <p:nvPr/>
          </p:nvSpPr>
          <p:spPr bwMode="auto">
            <a:xfrm>
              <a:off x="1633" y="3090"/>
              <a:ext cx="575" cy="288"/>
            </a:xfrm>
            <a:custGeom>
              <a:avLst/>
              <a:gdLst/>
              <a:ahLst/>
              <a:cxnLst>
                <a:cxn ang="0">
                  <a:pos x="1813" y="874"/>
                </a:cxn>
                <a:cxn ang="0">
                  <a:pos x="1731" y="722"/>
                </a:cxn>
                <a:cxn ang="0">
                  <a:pos x="1660" y="670"/>
                </a:cxn>
                <a:cxn ang="0">
                  <a:pos x="1619" y="803"/>
                </a:cxn>
                <a:cxn ang="0">
                  <a:pos x="1640" y="915"/>
                </a:cxn>
                <a:cxn ang="0">
                  <a:pos x="1396" y="661"/>
                </a:cxn>
                <a:cxn ang="0">
                  <a:pos x="1447" y="366"/>
                </a:cxn>
                <a:cxn ang="0">
                  <a:pos x="1660" y="366"/>
                </a:cxn>
                <a:cxn ang="0">
                  <a:pos x="1680" y="447"/>
                </a:cxn>
                <a:cxn ang="0">
                  <a:pos x="1538" y="437"/>
                </a:cxn>
                <a:cxn ang="0">
                  <a:pos x="1680" y="590"/>
                </a:cxn>
                <a:cxn ang="0">
                  <a:pos x="1782" y="387"/>
                </a:cxn>
                <a:cxn ang="0">
                  <a:pos x="1650" y="264"/>
                </a:cxn>
                <a:cxn ang="0">
                  <a:pos x="1691" y="92"/>
                </a:cxn>
                <a:cxn ang="0">
                  <a:pos x="1497" y="0"/>
                </a:cxn>
                <a:cxn ang="0">
                  <a:pos x="1507" y="173"/>
                </a:cxn>
                <a:cxn ang="0">
                  <a:pos x="1599" y="162"/>
                </a:cxn>
                <a:cxn ang="0">
                  <a:pos x="1365" y="356"/>
                </a:cxn>
                <a:cxn ang="0">
                  <a:pos x="1212" y="254"/>
                </a:cxn>
                <a:cxn ang="0">
                  <a:pos x="1079" y="366"/>
                </a:cxn>
                <a:cxn ang="0">
                  <a:pos x="1192" y="518"/>
                </a:cxn>
                <a:cxn ang="0">
                  <a:pos x="1243" y="416"/>
                </a:cxn>
                <a:cxn ang="0">
                  <a:pos x="1243" y="356"/>
                </a:cxn>
                <a:cxn ang="0">
                  <a:pos x="1324" y="680"/>
                </a:cxn>
                <a:cxn ang="0">
                  <a:pos x="926" y="508"/>
                </a:cxn>
                <a:cxn ang="0">
                  <a:pos x="591" y="793"/>
                </a:cxn>
                <a:cxn ang="0">
                  <a:pos x="448" y="874"/>
                </a:cxn>
                <a:cxn ang="0">
                  <a:pos x="448" y="733"/>
                </a:cxn>
                <a:cxn ang="0">
                  <a:pos x="305" y="844"/>
                </a:cxn>
                <a:cxn ang="0">
                  <a:pos x="193" y="864"/>
                </a:cxn>
                <a:cxn ang="0">
                  <a:pos x="40" y="976"/>
                </a:cxn>
                <a:cxn ang="0">
                  <a:pos x="285" y="966"/>
                </a:cxn>
                <a:cxn ang="0">
                  <a:pos x="438" y="987"/>
                </a:cxn>
                <a:cxn ang="0">
                  <a:pos x="671" y="854"/>
                </a:cxn>
                <a:cxn ang="0">
                  <a:pos x="967" y="946"/>
                </a:cxn>
                <a:cxn ang="0">
                  <a:pos x="937" y="733"/>
                </a:cxn>
                <a:cxn ang="0">
                  <a:pos x="815" y="834"/>
                </a:cxn>
                <a:cxn ang="0">
                  <a:pos x="753" y="864"/>
                </a:cxn>
                <a:cxn ang="0">
                  <a:pos x="753" y="661"/>
                </a:cxn>
                <a:cxn ang="0">
                  <a:pos x="1141" y="631"/>
                </a:cxn>
                <a:cxn ang="0">
                  <a:pos x="1130" y="762"/>
                </a:cxn>
                <a:cxn ang="0">
                  <a:pos x="1110" y="966"/>
                </a:cxn>
                <a:cxn ang="0">
                  <a:pos x="1243" y="854"/>
                </a:cxn>
                <a:cxn ang="0">
                  <a:pos x="1477" y="915"/>
                </a:cxn>
                <a:cxn ang="0">
                  <a:pos x="1895" y="966"/>
                </a:cxn>
                <a:cxn ang="0">
                  <a:pos x="2017" y="885"/>
                </a:cxn>
              </a:cxnLst>
              <a:rect l="0" t="0" r="r" b="b"/>
              <a:pathLst>
                <a:path w="2017" h="997">
                  <a:moveTo>
                    <a:pt x="2017" y="885"/>
                  </a:moveTo>
                  <a:lnTo>
                    <a:pt x="1884" y="895"/>
                  </a:lnTo>
                  <a:lnTo>
                    <a:pt x="1813" y="874"/>
                  </a:lnTo>
                  <a:lnTo>
                    <a:pt x="1762" y="834"/>
                  </a:lnTo>
                  <a:lnTo>
                    <a:pt x="1721" y="762"/>
                  </a:lnTo>
                  <a:lnTo>
                    <a:pt x="1731" y="722"/>
                  </a:lnTo>
                  <a:lnTo>
                    <a:pt x="1742" y="691"/>
                  </a:lnTo>
                  <a:lnTo>
                    <a:pt x="1711" y="670"/>
                  </a:lnTo>
                  <a:lnTo>
                    <a:pt x="1660" y="670"/>
                  </a:lnTo>
                  <a:lnTo>
                    <a:pt x="1619" y="722"/>
                  </a:lnTo>
                  <a:lnTo>
                    <a:pt x="1619" y="762"/>
                  </a:lnTo>
                  <a:lnTo>
                    <a:pt x="1619" y="803"/>
                  </a:lnTo>
                  <a:lnTo>
                    <a:pt x="1660" y="854"/>
                  </a:lnTo>
                  <a:lnTo>
                    <a:pt x="1711" y="895"/>
                  </a:lnTo>
                  <a:lnTo>
                    <a:pt x="1640" y="915"/>
                  </a:lnTo>
                  <a:lnTo>
                    <a:pt x="1447" y="823"/>
                  </a:lnTo>
                  <a:lnTo>
                    <a:pt x="1415" y="762"/>
                  </a:lnTo>
                  <a:lnTo>
                    <a:pt x="1396" y="661"/>
                  </a:lnTo>
                  <a:lnTo>
                    <a:pt x="1396" y="539"/>
                  </a:lnTo>
                  <a:lnTo>
                    <a:pt x="1406" y="447"/>
                  </a:lnTo>
                  <a:lnTo>
                    <a:pt x="1447" y="366"/>
                  </a:lnTo>
                  <a:lnTo>
                    <a:pt x="1527" y="336"/>
                  </a:lnTo>
                  <a:lnTo>
                    <a:pt x="1599" y="326"/>
                  </a:lnTo>
                  <a:lnTo>
                    <a:pt x="1660" y="366"/>
                  </a:lnTo>
                  <a:lnTo>
                    <a:pt x="1711" y="406"/>
                  </a:lnTo>
                  <a:lnTo>
                    <a:pt x="1711" y="437"/>
                  </a:lnTo>
                  <a:lnTo>
                    <a:pt x="1680" y="447"/>
                  </a:lnTo>
                  <a:lnTo>
                    <a:pt x="1650" y="427"/>
                  </a:lnTo>
                  <a:lnTo>
                    <a:pt x="1599" y="416"/>
                  </a:lnTo>
                  <a:lnTo>
                    <a:pt x="1538" y="437"/>
                  </a:lnTo>
                  <a:lnTo>
                    <a:pt x="1538" y="529"/>
                  </a:lnTo>
                  <a:lnTo>
                    <a:pt x="1569" y="569"/>
                  </a:lnTo>
                  <a:lnTo>
                    <a:pt x="1680" y="590"/>
                  </a:lnTo>
                  <a:lnTo>
                    <a:pt x="1772" y="518"/>
                  </a:lnTo>
                  <a:lnTo>
                    <a:pt x="1782" y="457"/>
                  </a:lnTo>
                  <a:lnTo>
                    <a:pt x="1782" y="387"/>
                  </a:lnTo>
                  <a:lnTo>
                    <a:pt x="1742" y="315"/>
                  </a:lnTo>
                  <a:lnTo>
                    <a:pt x="1691" y="275"/>
                  </a:lnTo>
                  <a:lnTo>
                    <a:pt x="1650" y="264"/>
                  </a:lnTo>
                  <a:lnTo>
                    <a:pt x="1650" y="224"/>
                  </a:lnTo>
                  <a:lnTo>
                    <a:pt x="1691" y="173"/>
                  </a:lnTo>
                  <a:lnTo>
                    <a:pt x="1691" y="92"/>
                  </a:lnTo>
                  <a:lnTo>
                    <a:pt x="1691" y="50"/>
                  </a:lnTo>
                  <a:lnTo>
                    <a:pt x="1619" y="10"/>
                  </a:lnTo>
                  <a:lnTo>
                    <a:pt x="1497" y="0"/>
                  </a:lnTo>
                  <a:lnTo>
                    <a:pt x="1457" y="60"/>
                  </a:lnTo>
                  <a:lnTo>
                    <a:pt x="1447" y="92"/>
                  </a:lnTo>
                  <a:lnTo>
                    <a:pt x="1507" y="173"/>
                  </a:lnTo>
                  <a:lnTo>
                    <a:pt x="1538" y="183"/>
                  </a:lnTo>
                  <a:lnTo>
                    <a:pt x="1569" y="173"/>
                  </a:lnTo>
                  <a:lnTo>
                    <a:pt x="1599" y="162"/>
                  </a:lnTo>
                  <a:lnTo>
                    <a:pt x="1589" y="213"/>
                  </a:lnTo>
                  <a:lnTo>
                    <a:pt x="1507" y="264"/>
                  </a:lnTo>
                  <a:lnTo>
                    <a:pt x="1365" y="356"/>
                  </a:lnTo>
                  <a:lnTo>
                    <a:pt x="1335" y="295"/>
                  </a:lnTo>
                  <a:lnTo>
                    <a:pt x="1294" y="264"/>
                  </a:lnTo>
                  <a:lnTo>
                    <a:pt x="1212" y="254"/>
                  </a:lnTo>
                  <a:lnTo>
                    <a:pt x="1171" y="264"/>
                  </a:lnTo>
                  <a:lnTo>
                    <a:pt x="1110" y="315"/>
                  </a:lnTo>
                  <a:lnTo>
                    <a:pt x="1079" y="366"/>
                  </a:lnTo>
                  <a:lnTo>
                    <a:pt x="1079" y="437"/>
                  </a:lnTo>
                  <a:lnTo>
                    <a:pt x="1120" y="508"/>
                  </a:lnTo>
                  <a:lnTo>
                    <a:pt x="1192" y="518"/>
                  </a:lnTo>
                  <a:lnTo>
                    <a:pt x="1243" y="498"/>
                  </a:lnTo>
                  <a:lnTo>
                    <a:pt x="1253" y="437"/>
                  </a:lnTo>
                  <a:lnTo>
                    <a:pt x="1243" y="416"/>
                  </a:lnTo>
                  <a:lnTo>
                    <a:pt x="1222" y="387"/>
                  </a:lnTo>
                  <a:lnTo>
                    <a:pt x="1212" y="356"/>
                  </a:lnTo>
                  <a:lnTo>
                    <a:pt x="1243" y="356"/>
                  </a:lnTo>
                  <a:lnTo>
                    <a:pt x="1314" y="427"/>
                  </a:lnTo>
                  <a:lnTo>
                    <a:pt x="1314" y="498"/>
                  </a:lnTo>
                  <a:lnTo>
                    <a:pt x="1324" y="680"/>
                  </a:lnTo>
                  <a:lnTo>
                    <a:pt x="1182" y="580"/>
                  </a:lnTo>
                  <a:lnTo>
                    <a:pt x="1059" y="518"/>
                  </a:lnTo>
                  <a:lnTo>
                    <a:pt x="926" y="508"/>
                  </a:lnTo>
                  <a:lnTo>
                    <a:pt x="744" y="580"/>
                  </a:lnTo>
                  <a:lnTo>
                    <a:pt x="652" y="670"/>
                  </a:lnTo>
                  <a:lnTo>
                    <a:pt x="591" y="793"/>
                  </a:lnTo>
                  <a:lnTo>
                    <a:pt x="540" y="874"/>
                  </a:lnTo>
                  <a:lnTo>
                    <a:pt x="479" y="905"/>
                  </a:lnTo>
                  <a:lnTo>
                    <a:pt x="448" y="874"/>
                  </a:lnTo>
                  <a:lnTo>
                    <a:pt x="499" y="854"/>
                  </a:lnTo>
                  <a:lnTo>
                    <a:pt x="489" y="782"/>
                  </a:lnTo>
                  <a:lnTo>
                    <a:pt x="448" y="733"/>
                  </a:lnTo>
                  <a:lnTo>
                    <a:pt x="366" y="753"/>
                  </a:lnTo>
                  <a:lnTo>
                    <a:pt x="325" y="793"/>
                  </a:lnTo>
                  <a:lnTo>
                    <a:pt x="305" y="844"/>
                  </a:lnTo>
                  <a:lnTo>
                    <a:pt x="223" y="844"/>
                  </a:lnTo>
                  <a:lnTo>
                    <a:pt x="193" y="854"/>
                  </a:lnTo>
                  <a:lnTo>
                    <a:pt x="193" y="864"/>
                  </a:lnTo>
                  <a:lnTo>
                    <a:pt x="101" y="915"/>
                  </a:lnTo>
                  <a:lnTo>
                    <a:pt x="0" y="936"/>
                  </a:lnTo>
                  <a:lnTo>
                    <a:pt x="40" y="976"/>
                  </a:lnTo>
                  <a:lnTo>
                    <a:pt x="121" y="976"/>
                  </a:lnTo>
                  <a:lnTo>
                    <a:pt x="183" y="997"/>
                  </a:lnTo>
                  <a:lnTo>
                    <a:pt x="285" y="966"/>
                  </a:lnTo>
                  <a:lnTo>
                    <a:pt x="305" y="956"/>
                  </a:lnTo>
                  <a:lnTo>
                    <a:pt x="366" y="966"/>
                  </a:lnTo>
                  <a:lnTo>
                    <a:pt x="438" y="987"/>
                  </a:lnTo>
                  <a:lnTo>
                    <a:pt x="530" y="946"/>
                  </a:lnTo>
                  <a:lnTo>
                    <a:pt x="642" y="895"/>
                  </a:lnTo>
                  <a:lnTo>
                    <a:pt x="671" y="854"/>
                  </a:lnTo>
                  <a:lnTo>
                    <a:pt x="763" y="946"/>
                  </a:lnTo>
                  <a:lnTo>
                    <a:pt x="896" y="987"/>
                  </a:lnTo>
                  <a:lnTo>
                    <a:pt x="967" y="946"/>
                  </a:lnTo>
                  <a:lnTo>
                    <a:pt x="988" y="874"/>
                  </a:lnTo>
                  <a:lnTo>
                    <a:pt x="988" y="803"/>
                  </a:lnTo>
                  <a:lnTo>
                    <a:pt x="937" y="733"/>
                  </a:lnTo>
                  <a:lnTo>
                    <a:pt x="886" y="733"/>
                  </a:lnTo>
                  <a:lnTo>
                    <a:pt x="815" y="772"/>
                  </a:lnTo>
                  <a:lnTo>
                    <a:pt x="815" y="834"/>
                  </a:lnTo>
                  <a:lnTo>
                    <a:pt x="845" y="874"/>
                  </a:lnTo>
                  <a:lnTo>
                    <a:pt x="825" y="905"/>
                  </a:lnTo>
                  <a:lnTo>
                    <a:pt x="753" y="864"/>
                  </a:lnTo>
                  <a:lnTo>
                    <a:pt x="734" y="803"/>
                  </a:lnTo>
                  <a:lnTo>
                    <a:pt x="734" y="762"/>
                  </a:lnTo>
                  <a:lnTo>
                    <a:pt x="753" y="661"/>
                  </a:lnTo>
                  <a:lnTo>
                    <a:pt x="875" y="600"/>
                  </a:lnTo>
                  <a:lnTo>
                    <a:pt x="1049" y="600"/>
                  </a:lnTo>
                  <a:lnTo>
                    <a:pt x="1141" y="631"/>
                  </a:lnTo>
                  <a:lnTo>
                    <a:pt x="1314" y="753"/>
                  </a:lnTo>
                  <a:lnTo>
                    <a:pt x="1212" y="743"/>
                  </a:lnTo>
                  <a:lnTo>
                    <a:pt x="1130" y="762"/>
                  </a:lnTo>
                  <a:lnTo>
                    <a:pt x="1090" y="823"/>
                  </a:lnTo>
                  <a:lnTo>
                    <a:pt x="1079" y="915"/>
                  </a:lnTo>
                  <a:lnTo>
                    <a:pt x="1110" y="966"/>
                  </a:lnTo>
                  <a:lnTo>
                    <a:pt x="1202" y="976"/>
                  </a:lnTo>
                  <a:lnTo>
                    <a:pt x="1202" y="905"/>
                  </a:lnTo>
                  <a:lnTo>
                    <a:pt x="1243" y="854"/>
                  </a:lnTo>
                  <a:lnTo>
                    <a:pt x="1314" y="844"/>
                  </a:lnTo>
                  <a:lnTo>
                    <a:pt x="1355" y="844"/>
                  </a:lnTo>
                  <a:lnTo>
                    <a:pt x="1477" y="915"/>
                  </a:lnTo>
                  <a:lnTo>
                    <a:pt x="1650" y="987"/>
                  </a:lnTo>
                  <a:lnTo>
                    <a:pt x="1772" y="987"/>
                  </a:lnTo>
                  <a:lnTo>
                    <a:pt x="1895" y="966"/>
                  </a:lnTo>
                  <a:lnTo>
                    <a:pt x="2017" y="925"/>
                  </a:lnTo>
                  <a:lnTo>
                    <a:pt x="2017" y="925"/>
                  </a:lnTo>
                  <a:lnTo>
                    <a:pt x="2017" y="885"/>
                  </a:lnTo>
                  <a:close/>
                </a:path>
              </a:pathLst>
            </a:custGeom>
            <a:solidFill>
              <a:srgbClr val="FF9900"/>
            </a:solidFill>
            <a:ln w="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3" name="Freeform 169"/>
            <p:cNvSpPr>
              <a:spLocks noChangeAspect="1"/>
            </p:cNvSpPr>
            <p:nvPr/>
          </p:nvSpPr>
          <p:spPr bwMode="auto">
            <a:xfrm>
              <a:off x="1425" y="1925"/>
              <a:ext cx="170" cy="258"/>
            </a:xfrm>
            <a:custGeom>
              <a:avLst/>
              <a:gdLst/>
              <a:ahLst/>
              <a:cxnLst>
                <a:cxn ang="0">
                  <a:pos x="512" y="386"/>
                </a:cxn>
                <a:cxn ang="0">
                  <a:pos x="506" y="308"/>
                </a:cxn>
                <a:cxn ang="0">
                  <a:pos x="492" y="236"/>
                </a:cxn>
                <a:cxn ang="0">
                  <a:pos x="437" y="113"/>
                </a:cxn>
                <a:cxn ang="0">
                  <a:pos x="356" y="30"/>
                </a:cxn>
                <a:cxn ang="0">
                  <a:pos x="307" y="8"/>
                </a:cxn>
                <a:cxn ang="0">
                  <a:pos x="256" y="0"/>
                </a:cxn>
                <a:cxn ang="0">
                  <a:pos x="155" y="30"/>
                </a:cxn>
                <a:cxn ang="0">
                  <a:pos x="74" y="113"/>
                </a:cxn>
                <a:cxn ang="0">
                  <a:pos x="19" y="236"/>
                </a:cxn>
                <a:cxn ang="0">
                  <a:pos x="0" y="386"/>
                </a:cxn>
                <a:cxn ang="0">
                  <a:pos x="19" y="536"/>
                </a:cxn>
                <a:cxn ang="0">
                  <a:pos x="74" y="659"/>
                </a:cxn>
                <a:cxn ang="0">
                  <a:pos x="155" y="741"/>
                </a:cxn>
                <a:cxn ang="0">
                  <a:pos x="256" y="772"/>
                </a:cxn>
                <a:cxn ang="0">
                  <a:pos x="307" y="764"/>
                </a:cxn>
                <a:cxn ang="0">
                  <a:pos x="356" y="741"/>
                </a:cxn>
                <a:cxn ang="0">
                  <a:pos x="437" y="659"/>
                </a:cxn>
                <a:cxn ang="0">
                  <a:pos x="492" y="536"/>
                </a:cxn>
                <a:cxn ang="0">
                  <a:pos x="512" y="386"/>
                </a:cxn>
              </a:cxnLst>
              <a:rect l="0" t="0" r="r" b="b"/>
              <a:pathLst>
                <a:path w="512" h="772">
                  <a:moveTo>
                    <a:pt x="512" y="386"/>
                  </a:moveTo>
                  <a:lnTo>
                    <a:pt x="506" y="308"/>
                  </a:lnTo>
                  <a:lnTo>
                    <a:pt x="492" y="236"/>
                  </a:lnTo>
                  <a:lnTo>
                    <a:pt x="437" y="113"/>
                  </a:lnTo>
                  <a:lnTo>
                    <a:pt x="356" y="30"/>
                  </a:lnTo>
                  <a:lnTo>
                    <a:pt x="307" y="8"/>
                  </a:lnTo>
                  <a:lnTo>
                    <a:pt x="256" y="0"/>
                  </a:lnTo>
                  <a:lnTo>
                    <a:pt x="155" y="30"/>
                  </a:lnTo>
                  <a:lnTo>
                    <a:pt x="74" y="113"/>
                  </a:lnTo>
                  <a:lnTo>
                    <a:pt x="19" y="236"/>
                  </a:lnTo>
                  <a:lnTo>
                    <a:pt x="0" y="386"/>
                  </a:lnTo>
                  <a:lnTo>
                    <a:pt x="19" y="536"/>
                  </a:lnTo>
                  <a:lnTo>
                    <a:pt x="74" y="659"/>
                  </a:lnTo>
                  <a:lnTo>
                    <a:pt x="155" y="741"/>
                  </a:lnTo>
                  <a:lnTo>
                    <a:pt x="256" y="772"/>
                  </a:lnTo>
                  <a:lnTo>
                    <a:pt x="307" y="764"/>
                  </a:lnTo>
                  <a:lnTo>
                    <a:pt x="356" y="741"/>
                  </a:lnTo>
                  <a:lnTo>
                    <a:pt x="437" y="659"/>
                  </a:lnTo>
                  <a:lnTo>
                    <a:pt x="492" y="536"/>
                  </a:lnTo>
                  <a:lnTo>
                    <a:pt x="512" y="386"/>
                  </a:lnTo>
                  <a:close/>
                </a:path>
              </a:pathLst>
            </a:custGeom>
            <a:solidFill>
              <a:srgbClr val="CC6600"/>
            </a:solidFill>
            <a:ln w="0" cap="flat" cmpd="sng">
              <a:solidFill>
                <a:srgbClr val="CC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4" name="Freeform 170"/>
            <p:cNvSpPr>
              <a:spLocks noChangeAspect="1"/>
            </p:cNvSpPr>
            <p:nvPr/>
          </p:nvSpPr>
          <p:spPr bwMode="auto">
            <a:xfrm>
              <a:off x="1395" y="1684"/>
              <a:ext cx="325" cy="591"/>
            </a:xfrm>
            <a:custGeom>
              <a:avLst/>
              <a:gdLst/>
              <a:ahLst/>
              <a:cxnLst>
                <a:cxn ang="0">
                  <a:pos x="977" y="887"/>
                </a:cxn>
                <a:cxn ang="0">
                  <a:pos x="966" y="707"/>
                </a:cxn>
                <a:cxn ang="0">
                  <a:pos x="938" y="541"/>
                </a:cxn>
                <a:cxn ang="0">
                  <a:pos x="893" y="391"/>
                </a:cxn>
                <a:cxn ang="0">
                  <a:pos x="834" y="259"/>
                </a:cxn>
                <a:cxn ang="0">
                  <a:pos x="761" y="151"/>
                </a:cxn>
                <a:cxn ang="0">
                  <a:pos x="678" y="69"/>
                </a:cxn>
                <a:cxn ang="0">
                  <a:pos x="587" y="17"/>
                </a:cxn>
                <a:cxn ang="0">
                  <a:pos x="489" y="0"/>
                </a:cxn>
                <a:cxn ang="0">
                  <a:pos x="390" y="17"/>
                </a:cxn>
                <a:cxn ang="0">
                  <a:pos x="298" y="69"/>
                </a:cxn>
                <a:cxn ang="0">
                  <a:pos x="215" y="151"/>
                </a:cxn>
                <a:cxn ang="0">
                  <a:pos x="144" y="259"/>
                </a:cxn>
                <a:cxn ang="0">
                  <a:pos x="84" y="391"/>
                </a:cxn>
                <a:cxn ang="0">
                  <a:pos x="38" y="541"/>
                </a:cxn>
                <a:cxn ang="0">
                  <a:pos x="10" y="707"/>
                </a:cxn>
                <a:cxn ang="0">
                  <a:pos x="0" y="887"/>
                </a:cxn>
                <a:cxn ang="0">
                  <a:pos x="10" y="1066"/>
                </a:cxn>
                <a:cxn ang="0">
                  <a:pos x="38" y="1232"/>
                </a:cxn>
                <a:cxn ang="0">
                  <a:pos x="84" y="1382"/>
                </a:cxn>
                <a:cxn ang="0">
                  <a:pos x="144" y="1514"/>
                </a:cxn>
                <a:cxn ang="0">
                  <a:pos x="215" y="1622"/>
                </a:cxn>
                <a:cxn ang="0">
                  <a:pos x="298" y="1704"/>
                </a:cxn>
                <a:cxn ang="0">
                  <a:pos x="390" y="1755"/>
                </a:cxn>
                <a:cxn ang="0">
                  <a:pos x="489" y="1774"/>
                </a:cxn>
                <a:cxn ang="0">
                  <a:pos x="587" y="1755"/>
                </a:cxn>
                <a:cxn ang="0">
                  <a:pos x="678" y="1704"/>
                </a:cxn>
                <a:cxn ang="0">
                  <a:pos x="761" y="1622"/>
                </a:cxn>
                <a:cxn ang="0">
                  <a:pos x="834" y="1514"/>
                </a:cxn>
                <a:cxn ang="0">
                  <a:pos x="893" y="1382"/>
                </a:cxn>
                <a:cxn ang="0">
                  <a:pos x="938" y="1232"/>
                </a:cxn>
                <a:cxn ang="0">
                  <a:pos x="966" y="1066"/>
                </a:cxn>
                <a:cxn ang="0">
                  <a:pos x="977" y="887"/>
                </a:cxn>
              </a:cxnLst>
              <a:rect l="0" t="0" r="r" b="b"/>
              <a:pathLst>
                <a:path w="977" h="1774">
                  <a:moveTo>
                    <a:pt x="977" y="887"/>
                  </a:moveTo>
                  <a:lnTo>
                    <a:pt x="966" y="707"/>
                  </a:lnTo>
                  <a:lnTo>
                    <a:pt x="938" y="541"/>
                  </a:lnTo>
                  <a:lnTo>
                    <a:pt x="893" y="391"/>
                  </a:lnTo>
                  <a:lnTo>
                    <a:pt x="834" y="259"/>
                  </a:lnTo>
                  <a:lnTo>
                    <a:pt x="761" y="151"/>
                  </a:lnTo>
                  <a:lnTo>
                    <a:pt x="678" y="69"/>
                  </a:lnTo>
                  <a:lnTo>
                    <a:pt x="587" y="17"/>
                  </a:lnTo>
                  <a:lnTo>
                    <a:pt x="489" y="0"/>
                  </a:lnTo>
                  <a:lnTo>
                    <a:pt x="390" y="17"/>
                  </a:lnTo>
                  <a:lnTo>
                    <a:pt x="298" y="69"/>
                  </a:lnTo>
                  <a:lnTo>
                    <a:pt x="215" y="151"/>
                  </a:lnTo>
                  <a:lnTo>
                    <a:pt x="144" y="259"/>
                  </a:lnTo>
                  <a:lnTo>
                    <a:pt x="84" y="391"/>
                  </a:lnTo>
                  <a:lnTo>
                    <a:pt x="38" y="541"/>
                  </a:lnTo>
                  <a:lnTo>
                    <a:pt x="10" y="707"/>
                  </a:lnTo>
                  <a:lnTo>
                    <a:pt x="0" y="887"/>
                  </a:lnTo>
                  <a:lnTo>
                    <a:pt x="10" y="1066"/>
                  </a:lnTo>
                  <a:lnTo>
                    <a:pt x="38" y="1232"/>
                  </a:lnTo>
                  <a:lnTo>
                    <a:pt x="84" y="1382"/>
                  </a:lnTo>
                  <a:lnTo>
                    <a:pt x="144" y="1514"/>
                  </a:lnTo>
                  <a:lnTo>
                    <a:pt x="215" y="1622"/>
                  </a:lnTo>
                  <a:lnTo>
                    <a:pt x="298" y="1704"/>
                  </a:lnTo>
                  <a:lnTo>
                    <a:pt x="390" y="1755"/>
                  </a:lnTo>
                  <a:lnTo>
                    <a:pt x="489" y="1774"/>
                  </a:lnTo>
                  <a:lnTo>
                    <a:pt x="587" y="1755"/>
                  </a:lnTo>
                  <a:lnTo>
                    <a:pt x="678" y="1704"/>
                  </a:lnTo>
                  <a:lnTo>
                    <a:pt x="761" y="1622"/>
                  </a:lnTo>
                  <a:lnTo>
                    <a:pt x="834" y="1514"/>
                  </a:lnTo>
                  <a:lnTo>
                    <a:pt x="893" y="1382"/>
                  </a:lnTo>
                  <a:lnTo>
                    <a:pt x="938" y="1232"/>
                  </a:lnTo>
                  <a:lnTo>
                    <a:pt x="966" y="1066"/>
                  </a:lnTo>
                  <a:lnTo>
                    <a:pt x="977" y="887"/>
                  </a:lnTo>
                  <a:close/>
                </a:path>
              </a:pathLst>
            </a:custGeom>
            <a:solidFill>
              <a:schemeClr val="bg1"/>
            </a:solidFill>
            <a:ln w="20638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5" name="Freeform 171"/>
            <p:cNvSpPr>
              <a:spLocks noChangeAspect="1"/>
            </p:cNvSpPr>
            <p:nvPr/>
          </p:nvSpPr>
          <p:spPr bwMode="auto">
            <a:xfrm>
              <a:off x="1467" y="1763"/>
              <a:ext cx="195" cy="414"/>
            </a:xfrm>
            <a:custGeom>
              <a:avLst/>
              <a:gdLst/>
              <a:ahLst/>
              <a:cxnLst>
                <a:cxn ang="0">
                  <a:pos x="585" y="621"/>
                </a:cxn>
                <a:cxn ang="0">
                  <a:pos x="579" y="495"/>
                </a:cxn>
                <a:cxn ang="0">
                  <a:pos x="562" y="379"/>
                </a:cxn>
                <a:cxn ang="0">
                  <a:pos x="535" y="274"/>
                </a:cxn>
                <a:cxn ang="0">
                  <a:pos x="499" y="181"/>
                </a:cxn>
                <a:cxn ang="0">
                  <a:pos x="456" y="105"/>
                </a:cxn>
                <a:cxn ang="0">
                  <a:pos x="406" y="49"/>
                </a:cxn>
                <a:cxn ang="0">
                  <a:pos x="352" y="12"/>
                </a:cxn>
                <a:cxn ang="0">
                  <a:pos x="293" y="0"/>
                </a:cxn>
                <a:cxn ang="0">
                  <a:pos x="233" y="12"/>
                </a:cxn>
                <a:cxn ang="0">
                  <a:pos x="178" y="49"/>
                </a:cxn>
                <a:cxn ang="0">
                  <a:pos x="129" y="105"/>
                </a:cxn>
                <a:cxn ang="0">
                  <a:pos x="85" y="181"/>
                </a:cxn>
                <a:cxn ang="0">
                  <a:pos x="50" y="274"/>
                </a:cxn>
                <a:cxn ang="0">
                  <a:pos x="22" y="379"/>
                </a:cxn>
                <a:cxn ang="0">
                  <a:pos x="5" y="495"/>
                </a:cxn>
                <a:cxn ang="0">
                  <a:pos x="0" y="621"/>
                </a:cxn>
                <a:cxn ang="0">
                  <a:pos x="5" y="745"/>
                </a:cxn>
                <a:cxn ang="0">
                  <a:pos x="22" y="861"/>
                </a:cxn>
                <a:cxn ang="0">
                  <a:pos x="50" y="967"/>
                </a:cxn>
                <a:cxn ang="0">
                  <a:pos x="85" y="1059"/>
                </a:cxn>
                <a:cxn ang="0">
                  <a:pos x="129" y="1135"/>
                </a:cxn>
                <a:cxn ang="0">
                  <a:pos x="178" y="1192"/>
                </a:cxn>
                <a:cxn ang="0">
                  <a:pos x="233" y="1228"/>
                </a:cxn>
                <a:cxn ang="0">
                  <a:pos x="293" y="1241"/>
                </a:cxn>
                <a:cxn ang="0">
                  <a:pos x="352" y="1228"/>
                </a:cxn>
                <a:cxn ang="0">
                  <a:pos x="406" y="1192"/>
                </a:cxn>
                <a:cxn ang="0">
                  <a:pos x="456" y="1135"/>
                </a:cxn>
                <a:cxn ang="0">
                  <a:pos x="499" y="1059"/>
                </a:cxn>
                <a:cxn ang="0">
                  <a:pos x="535" y="967"/>
                </a:cxn>
                <a:cxn ang="0">
                  <a:pos x="562" y="861"/>
                </a:cxn>
                <a:cxn ang="0">
                  <a:pos x="579" y="745"/>
                </a:cxn>
                <a:cxn ang="0">
                  <a:pos x="585" y="621"/>
                </a:cxn>
              </a:cxnLst>
              <a:rect l="0" t="0" r="r" b="b"/>
              <a:pathLst>
                <a:path w="585" h="1241">
                  <a:moveTo>
                    <a:pt x="585" y="621"/>
                  </a:moveTo>
                  <a:lnTo>
                    <a:pt x="579" y="495"/>
                  </a:lnTo>
                  <a:lnTo>
                    <a:pt x="562" y="379"/>
                  </a:lnTo>
                  <a:lnTo>
                    <a:pt x="535" y="274"/>
                  </a:lnTo>
                  <a:lnTo>
                    <a:pt x="499" y="181"/>
                  </a:lnTo>
                  <a:lnTo>
                    <a:pt x="456" y="105"/>
                  </a:lnTo>
                  <a:lnTo>
                    <a:pt x="406" y="49"/>
                  </a:lnTo>
                  <a:lnTo>
                    <a:pt x="352" y="12"/>
                  </a:lnTo>
                  <a:lnTo>
                    <a:pt x="293" y="0"/>
                  </a:lnTo>
                  <a:lnTo>
                    <a:pt x="233" y="12"/>
                  </a:lnTo>
                  <a:lnTo>
                    <a:pt x="178" y="49"/>
                  </a:lnTo>
                  <a:lnTo>
                    <a:pt x="129" y="105"/>
                  </a:lnTo>
                  <a:lnTo>
                    <a:pt x="85" y="181"/>
                  </a:lnTo>
                  <a:lnTo>
                    <a:pt x="50" y="274"/>
                  </a:lnTo>
                  <a:lnTo>
                    <a:pt x="22" y="379"/>
                  </a:lnTo>
                  <a:lnTo>
                    <a:pt x="5" y="495"/>
                  </a:lnTo>
                  <a:lnTo>
                    <a:pt x="0" y="621"/>
                  </a:lnTo>
                  <a:lnTo>
                    <a:pt x="5" y="745"/>
                  </a:lnTo>
                  <a:lnTo>
                    <a:pt x="22" y="861"/>
                  </a:lnTo>
                  <a:lnTo>
                    <a:pt x="50" y="967"/>
                  </a:lnTo>
                  <a:lnTo>
                    <a:pt x="85" y="1059"/>
                  </a:lnTo>
                  <a:lnTo>
                    <a:pt x="129" y="1135"/>
                  </a:lnTo>
                  <a:lnTo>
                    <a:pt x="178" y="1192"/>
                  </a:lnTo>
                  <a:lnTo>
                    <a:pt x="233" y="1228"/>
                  </a:lnTo>
                  <a:lnTo>
                    <a:pt x="293" y="1241"/>
                  </a:lnTo>
                  <a:lnTo>
                    <a:pt x="352" y="1228"/>
                  </a:lnTo>
                  <a:lnTo>
                    <a:pt x="406" y="1192"/>
                  </a:lnTo>
                  <a:lnTo>
                    <a:pt x="456" y="1135"/>
                  </a:lnTo>
                  <a:lnTo>
                    <a:pt x="499" y="1059"/>
                  </a:lnTo>
                  <a:lnTo>
                    <a:pt x="535" y="967"/>
                  </a:lnTo>
                  <a:lnTo>
                    <a:pt x="562" y="861"/>
                  </a:lnTo>
                  <a:lnTo>
                    <a:pt x="579" y="745"/>
                  </a:lnTo>
                  <a:lnTo>
                    <a:pt x="585" y="621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6" name="Freeform 172"/>
            <p:cNvSpPr>
              <a:spLocks noChangeAspect="1"/>
            </p:cNvSpPr>
            <p:nvPr/>
          </p:nvSpPr>
          <p:spPr bwMode="auto">
            <a:xfrm>
              <a:off x="1013" y="1698"/>
              <a:ext cx="320" cy="582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0" y="902"/>
                </a:cxn>
                <a:cxn ang="0">
                  <a:pos x="320" y="902"/>
                </a:cxn>
                <a:cxn ang="0">
                  <a:pos x="376" y="751"/>
                </a:cxn>
                <a:cxn ang="0">
                  <a:pos x="432" y="732"/>
                </a:cxn>
                <a:cxn ang="0">
                  <a:pos x="545" y="714"/>
                </a:cxn>
                <a:cxn ang="0">
                  <a:pos x="621" y="827"/>
                </a:cxn>
                <a:cxn ang="0">
                  <a:pos x="695" y="977"/>
                </a:cxn>
                <a:cxn ang="0">
                  <a:pos x="695" y="1109"/>
                </a:cxn>
                <a:cxn ang="0">
                  <a:pos x="695" y="1353"/>
                </a:cxn>
                <a:cxn ang="0">
                  <a:pos x="602" y="1466"/>
                </a:cxn>
                <a:cxn ang="0">
                  <a:pos x="545" y="1541"/>
                </a:cxn>
                <a:cxn ang="0">
                  <a:pos x="358" y="1541"/>
                </a:cxn>
                <a:cxn ang="0">
                  <a:pos x="244" y="1503"/>
                </a:cxn>
                <a:cxn ang="0">
                  <a:pos x="150" y="1372"/>
                </a:cxn>
                <a:cxn ang="0">
                  <a:pos x="282" y="1372"/>
                </a:cxn>
                <a:cxn ang="0">
                  <a:pos x="358" y="1334"/>
                </a:cxn>
                <a:cxn ang="0">
                  <a:pos x="394" y="1259"/>
                </a:cxn>
                <a:cxn ang="0">
                  <a:pos x="358" y="1165"/>
                </a:cxn>
                <a:cxn ang="0">
                  <a:pos x="263" y="1147"/>
                </a:cxn>
                <a:cxn ang="0">
                  <a:pos x="76" y="1147"/>
                </a:cxn>
                <a:cxn ang="0">
                  <a:pos x="0" y="1297"/>
                </a:cxn>
                <a:cxn ang="0">
                  <a:pos x="0" y="1485"/>
                </a:cxn>
                <a:cxn ang="0">
                  <a:pos x="112" y="1636"/>
                </a:cxn>
                <a:cxn ang="0">
                  <a:pos x="244" y="1729"/>
                </a:cxn>
                <a:cxn ang="0">
                  <a:pos x="413" y="1748"/>
                </a:cxn>
                <a:cxn ang="0">
                  <a:pos x="583" y="1748"/>
                </a:cxn>
                <a:cxn ang="0">
                  <a:pos x="752" y="1672"/>
                </a:cxn>
                <a:cxn ang="0">
                  <a:pos x="902" y="1503"/>
                </a:cxn>
                <a:cxn ang="0">
                  <a:pos x="959" y="1297"/>
                </a:cxn>
                <a:cxn ang="0">
                  <a:pos x="959" y="1090"/>
                </a:cxn>
                <a:cxn ang="0">
                  <a:pos x="959" y="883"/>
                </a:cxn>
                <a:cxn ang="0">
                  <a:pos x="846" y="714"/>
                </a:cxn>
                <a:cxn ang="0">
                  <a:pos x="695" y="525"/>
                </a:cxn>
                <a:cxn ang="0">
                  <a:pos x="602" y="525"/>
                </a:cxn>
                <a:cxn ang="0">
                  <a:pos x="470" y="489"/>
                </a:cxn>
                <a:cxn ang="0">
                  <a:pos x="320" y="525"/>
                </a:cxn>
                <a:cxn ang="0">
                  <a:pos x="339" y="206"/>
                </a:cxn>
                <a:cxn ang="0">
                  <a:pos x="602" y="187"/>
                </a:cxn>
                <a:cxn ang="0">
                  <a:pos x="695" y="168"/>
                </a:cxn>
                <a:cxn ang="0">
                  <a:pos x="771" y="74"/>
                </a:cxn>
                <a:cxn ang="0">
                  <a:pos x="714" y="0"/>
                </a:cxn>
                <a:cxn ang="0">
                  <a:pos x="714" y="0"/>
                </a:cxn>
                <a:cxn ang="0">
                  <a:pos x="150" y="0"/>
                </a:cxn>
              </a:cxnLst>
              <a:rect l="0" t="0" r="r" b="b"/>
              <a:pathLst>
                <a:path w="959" h="1748">
                  <a:moveTo>
                    <a:pt x="150" y="0"/>
                  </a:moveTo>
                  <a:lnTo>
                    <a:pt x="150" y="902"/>
                  </a:lnTo>
                  <a:lnTo>
                    <a:pt x="320" y="902"/>
                  </a:lnTo>
                  <a:lnTo>
                    <a:pt x="376" y="751"/>
                  </a:lnTo>
                  <a:lnTo>
                    <a:pt x="432" y="732"/>
                  </a:lnTo>
                  <a:lnTo>
                    <a:pt x="545" y="714"/>
                  </a:lnTo>
                  <a:lnTo>
                    <a:pt x="621" y="827"/>
                  </a:lnTo>
                  <a:lnTo>
                    <a:pt x="695" y="977"/>
                  </a:lnTo>
                  <a:lnTo>
                    <a:pt x="695" y="1109"/>
                  </a:lnTo>
                  <a:lnTo>
                    <a:pt x="695" y="1353"/>
                  </a:lnTo>
                  <a:lnTo>
                    <a:pt x="602" y="1466"/>
                  </a:lnTo>
                  <a:lnTo>
                    <a:pt x="545" y="1541"/>
                  </a:lnTo>
                  <a:lnTo>
                    <a:pt x="358" y="1541"/>
                  </a:lnTo>
                  <a:lnTo>
                    <a:pt x="244" y="1503"/>
                  </a:lnTo>
                  <a:lnTo>
                    <a:pt x="150" y="1372"/>
                  </a:lnTo>
                  <a:lnTo>
                    <a:pt x="282" y="1372"/>
                  </a:lnTo>
                  <a:lnTo>
                    <a:pt x="358" y="1334"/>
                  </a:lnTo>
                  <a:lnTo>
                    <a:pt x="394" y="1259"/>
                  </a:lnTo>
                  <a:lnTo>
                    <a:pt x="358" y="1165"/>
                  </a:lnTo>
                  <a:lnTo>
                    <a:pt x="263" y="1147"/>
                  </a:lnTo>
                  <a:lnTo>
                    <a:pt x="76" y="1147"/>
                  </a:lnTo>
                  <a:lnTo>
                    <a:pt x="0" y="1297"/>
                  </a:lnTo>
                  <a:lnTo>
                    <a:pt x="0" y="1485"/>
                  </a:lnTo>
                  <a:lnTo>
                    <a:pt x="112" y="1636"/>
                  </a:lnTo>
                  <a:lnTo>
                    <a:pt x="244" y="1729"/>
                  </a:lnTo>
                  <a:lnTo>
                    <a:pt x="413" y="1748"/>
                  </a:lnTo>
                  <a:lnTo>
                    <a:pt x="583" y="1748"/>
                  </a:lnTo>
                  <a:lnTo>
                    <a:pt x="752" y="1672"/>
                  </a:lnTo>
                  <a:lnTo>
                    <a:pt x="902" y="1503"/>
                  </a:lnTo>
                  <a:lnTo>
                    <a:pt x="959" y="1297"/>
                  </a:lnTo>
                  <a:lnTo>
                    <a:pt x="959" y="1090"/>
                  </a:lnTo>
                  <a:lnTo>
                    <a:pt x="959" y="883"/>
                  </a:lnTo>
                  <a:lnTo>
                    <a:pt x="846" y="714"/>
                  </a:lnTo>
                  <a:lnTo>
                    <a:pt x="695" y="525"/>
                  </a:lnTo>
                  <a:lnTo>
                    <a:pt x="602" y="525"/>
                  </a:lnTo>
                  <a:lnTo>
                    <a:pt x="470" y="489"/>
                  </a:lnTo>
                  <a:lnTo>
                    <a:pt x="320" y="525"/>
                  </a:lnTo>
                  <a:lnTo>
                    <a:pt x="339" y="206"/>
                  </a:lnTo>
                  <a:lnTo>
                    <a:pt x="602" y="187"/>
                  </a:lnTo>
                  <a:lnTo>
                    <a:pt x="695" y="168"/>
                  </a:lnTo>
                  <a:lnTo>
                    <a:pt x="771" y="74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bg1"/>
            </a:solidFill>
            <a:ln w="20638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7" name="Freeform 173"/>
            <p:cNvSpPr>
              <a:spLocks noChangeAspect="1"/>
            </p:cNvSpPr>
            <p:nvPr/>
          </p:nvSpPr>
          <p:spPr bwMode="auto">
            <a:xfrm rot="-567393">
              <a:off x="1874" y="2727"/>
              <a:ext cx="163" cy="181"/>
            </a:xfrm>
            <a:custGeom>
              <a:avLst/>
              <a:gdLst/>
              <a:ahLst/>
              <a:cxnLst>
                <a:cxn ang="0">
                  <a:pos x="633" y="174"/>
                </a:cxn>
                <a:cxn ang="0">
                  <a:pos x="570" y="110"/>
                </a:cxn>
                <a:cxn ang="0">
                  <a:pos x="499" y="61"/>
                </a:cxn>
                <a:cxn ang="0">
                  <a:pos x="353" y="2"/>
                </a:cxn>
                <a:cxn ang="0">
                  <a:pos x="211" y="0"/>
                </a:cxn>
                <a:cxn ang="0">
                  <a:pos x="148" y="21"/>
                </a:cxn>
                <a:cxn ang="0">
                  <a:pos x="93" y="58"/>
                </a:cxn>
                <a:cxn ang="0">
                  <a:pos x="47" y="109"/>
                </a:cxn>
                <a:cxn ang="0">
                  <a:pos x="17" y="168"/>
                </a:cxn>
                <a:cxn ang="0">
                  <a:pos x="0" y="310"/>
                </a:cxn>
                <a:cxn ang="0">
                  <a:pos x="39" y="462"/>
                </a:cxn>
                <a:cxn ang="0">
                  <a:pos x="79" y="538"/>
                </a:cxn>
                <a:cxn ang="0">
                  <a:pos x="134" y="608"/>
                </a:cxn>
                <a:cxn ang="0">
                  <a:pos x="196" y="672"/>
                </a:cxn>
                <a:cxn ang="0">
                  <a:pos x="265" y="721"/>
                </a:cxn>
                <a:cxn ang="0">
                  <a:pos x="411" y="780"/>
                </a:cxn>
                <a:cxn ang="0">
                  <a:pos x="554" y="782"/>
                </a:cxn>
                <a:cxn ang="0">
                  <a:pos x="618" y="761"/>
                </a:cxn>
                <a:cxn ang="0">
                  <a:pos x="674" y="724"/>
                </a:cxn>
                <a:cxn ang="0">
                  <a:pos x="718" y="673"/>
                </a:cxn>
                <a:cxn ang="0">
                  <a:pos x="747" y="614"/>
                </a:cxn>
                <a:cxn ang="0">
                  <a:pos x="765" y="472"/>
                </a:cxn>
                <a:cxn ang="0">
                  <a:pos x="727" y="319"/>
                </a:cxn>
                <a:cxn ang="0">
                  <a:pos x="685" y="244"/>
                </a:cxn>
                <a:cxn ang="0">
                  <a:pos x="633" y="174"/>
                </a:cxn>
              </a:cxnLst>
              <a:rect l="0" t="0" r="r" b="b"/>
              <a:pathLst>
                <a:path w="765" h="782">
                  <a:moveTo>
                    <a:pt x="633" y="174"/>
                  </a:moveTo>
                  <a:lnTo>
                    <a:pt x="570" y="110"/>
                  </a:lnTo>
                  <a:lnTo>
                    <a:pt x="499" y="61"/>
                  </a:lnTo>
                  <a:lnTo>
                    <a:pt x="353" y="2"/>
                  </a:lnTo>
                  <a:lnTo>
                    <a:pt x="211" y="0"/>
                  </a:lnTo>
                  <a:lnTo>
                    <a:pt x="148" y="21"/>
                  </a:lnTo>
                  <a:lnTo>
                    <a:pt x="93" y="58"/>
                  </a:lnTo>
                  <a:lnTo>
                    <a:pt x="47" y="109"/>
                  </a:lnTo>
                  <a:lnTo>
                    <a:pt x="17" y="168"/>
                  </a:lnTo>
                  <a:lnTo>
                    <a:pt x="0" y="310"/>
                  </a:lnTo>
                  <a:lnTo>
                    <a:pt x="39" y="462"/>
                  </a:lnTo>
                  <a:lnTo>
                    <a:pt x="79" y="538"/>
                  </a:lnTo>
                  <a:lnTo>
                    <a:pt x="134" y="608"/>
                  </a:lnTo>
                  <a:lnTo>
                    <a:pt x="196" y="672"/>
                  </a:lnTo>
                  <a:lnTo>
                    <a:pt x="265" y="721"/>
                  </a:lnTo>
                  <a:lnTo>
                    <a:pt x="411" y="780"/>
                  </a:lnTo>
                  <a:lnTo>
                    <a:pt x="554" y="782"/>
                  </a:lnTo>
                  <a:lnTo>
                    <a:pt x="618" y="761"/>
                  </a:lnTo>
                  <a:lnTo>
                    <a:pt x="674" y="724"/>
                  </a:lnTo>
                  <a:lnTo>
                    <a:pt x="718" y="673"/>
                  </a:lnTo>
                  <a:lnTo>
                    <a:pt x="747" y="614"/>
                  </a:lnTo>
                  <a:lnTo>
                    <a:pt x="765" y="472"/>
                  </a:lnTo>
                  <a:lnTo>
                    <a:pt x="727" y="319"/>
                  </a:lnTo>
                  <a:lnTo>
                    <a:pt x="685" y="244"/>
                  </a:lnTo>
                  <a:lnTo>
                    <a:pt x="633" y="174"/>
                  </a:lnTo>
                  <a:close/>
                </a:path>
              </a:pathLst>
            </a:cu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8" name="Freeform 174"/>
            <p:cNvSpPr>
              <a:spLocks noChangeAspect="1"/>
            </p:cNvSpPr>
            <p:nvPr/>
          </p:nvSpPr>
          <p:spPr bwMode="auto">
            <a:xfrm rot="-567393">
              <a:off x="1903" y="2760"/>
              <a:ext cx="100" cy="101"/>
            </a:xfrm>
            <a:custGeom>
              <a:avLst/>
              <a:gdLst/>
              <a:ahLst/>
              <a:cxnLst>
                <a:cxn ang="0">
                  <a:pos x="336" y="108"/>
                </a:cxn>
                <a:cxn ang="0">
                  <a:pos x="242" y="42"/>
                </a:cxn>
                <a:cxn ang="0">
                  <a:pos x="153" y="6"/>
                </a:cxn>
                <a:cxn ang="0">
                  <a:pos x="76" y="0"/>
                </a:cxn>
                <a:cxn ang="0">
                  <a:pos x="22" y="29"/>
                </a:cxn>
                <a:cxn ang="0">
                  <a:pos x="0" y="86"/>
                </a:cxn>
                <a:cxn ang="0">
                  <a:pos x="16" y="162"/>
                </a:cxn>
                <a:cxn ang="0">
                  <a:pos x="63" y="246"/>
                </a:cxn>
                <a:cxn ang="0">
                  <a:pos x="140" y="328"/>
                </a:cxn>
                <a:cxn ang="0">
                  <a:pos x="233" y="395"/>
                </a:cxn>
                <a:cxn ang="0">
                  <a:pos x="321" y="430"/>
                </a:cxn>
                <a:cxn ang="0">
                  <a:pos x="400" y="437"/>
                </a:cxn>
                <a:cxn ang="0">
                  <a:pos x="455" y="408"/>
                </a:cxn>
                <a:cxn ang="0">
                  <a:pos x="474" y="350"/>
                </a:cxn>
                <a:cxn ang="0">
                  <a:pos x="459" y="275"/>
                </a:cxn>
                <a:cxn ang="0">
                  <a:pos x="412" y="191"/>
                </a:cxn>
                <a:cxn ang="0">
                  <a:pos x="336" y="108"/>
                </a:cxn>
              </a:cxnLst>
              <a:rect l="0" t="0" r="r" b="b"/>
              <a:pathLst>
                <a:path w="474" h="437">
                  <a:moveTo>
                    <a:pt x="336" y="108"/>
                  </a:moveTo>
                  <a:lnTo>
                    <a:pt x="242" y="42"/>
                  </a:lnTo>
                  <a:lnTo>
                    <a:pt x="153" y="6"/>
                  </a:lnTo>
                  <a:lnTo>
                    <a:pt x="76" y="0"/>
                  </a:lnTo>
                  <a:lnTo>
                    <a:pt x="22" y="29"/>
                  </a:lnTo>
                  <a:lnTo>
                    <a:pt x="0" y="86"/>
                  </a:lnTo>
                  <a:lnTo>
                    <a:pt x="16" y="162"/>
                  </a:lnTo>
                  <a:lnTo>
                    <a:pt x="63" y="246"/>
                  </a:lnTo>
                  <a:lnTo>
                    <a:pt x="140" y="328"/>
                  </a:lnTo>
                  <a:lnTo>
                    <a:pt x="233" y="395"/>
                  </a:lnTo>
                  <a:lnTo>
                    <a:pt x="321" y="430"/>
                  </a:lnTo>
                  <a:lnTo>
                    <a:pt x="400" y="437"/>
                  </a:lnTo>
                  <a:lnTo>
                    <a:pt x="455" y="408"/>
                  </a:lnTo>
                  <a:lnTo>
                    <a:pt x="474" y="350"/>
                  </a:lnTo>
                  <a:lnTo>
                    <a:pt x="459" y="275"/>
                  </a:lnTo>
                  <a:lnTo>
                    <a:pt x="412" y="191"/>
                  </a:lnTo>
                  <a:lnTo>
                    <a:pt x="336" y="108"/>
                  </a:lnTo>
                  <a:close/>
                </a:path>
              </a:pathLst>
            </a:custGeom>
            <a:solidFill>
              <a:srgbClr val="993366"/>
            </a:solidFill>
            <a:ln w="0" cap="flat" cmpd="sng">
              <a:solidFill>
                <a:srgbClr val="99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69" name="Freeform 175"/>
            <p:cNvSpPr>
              <a:spLocks noChangeAspect="1"/>
            </p:cNvSpPr>
            <p:nvPr/>
          </p:nvSpPr>
          <p:spPr bwMode="auto">
            <a:xfrm rot="-567393">
              <a:off x="1779" y="2807"/>
              <a:ext cx="146" cy="210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172" y="590"/>
                </a:cxn>
                <a:cxn ang="0">
                  <a:pos x="270" y="541"/>
                </a:cxn>
                <a:cxn ang="0">
                  <a:pos x="270" y="493"/>
                </a:cxn>
                <a:cxn ang="0">
                  <a:pos x="320" y="418"/>
                </a:cxn>
                <a:cxn ang="0">
                  <a:pos x="442" y="468"/>
                </a:cxn>
                <a:cxn ang="0">
                  <a:pos x="517" y="566"/>
                </a:cxn>
                <a:cxn ang="0">
                  <a:pos x="467" y="689"/>
                </a:cxn>
                <a:cxn ang="0">
                  <a:pos x="369" y="739"/>
                </a:cxn>
                <a:cxn ang="0">
                  <a:pos x="295" y="665"/>
                </a:cxn>
                <a:cxn ang="0">
                  <a:pos x="147" y="714"/>
                </a:cxn>
                <a:cxn ang="0">
                  <a:pos x="172" y="812"/>
                </a:cxn>
                <a:cxn ang="0">
                  <a:pos x="344" y="911"/>
                </a:cxn>
                <a:cxn ang="0">
                  <a:pos x="542" y="861"/>
                </a:cxn>
                <a:cxn ang="0">
                  <a:pos x="664" y="739"/>
                </a:cxn>
                <a:cxn ang="0">
                  <a:pos x="689" y="640"/>
                </a:cxn>
                <a:cxn ang="0">
                  <a:pos x="615" y="493"/>
                </a:cxn>
                <a:cxn ang="0">
                  <a:pos x="542" y="394"/>
                </a:cxn>
                <a:cxn ang="0">
                  <a:pos x="418" y="271"/>
                </a:cxn>
                <a:cxn ang="0">
                  <a:pos x="295" y="296"/>
                </a:cxn>
                <a:cxn ang="0">
                  <a:pos x="197" y="321"/>
                </a:cxn>
                <a:cxn ang="0">
                  <a:pos x="147" y="197"/>
                </a:cxn>
                <a:cxn ang="0">
                  <a:pos x="320" y="147"/>
                </a:cxn>
                <a:cxn ang="0">
                  <a:pos x="369" y="74"/>
                </a:cxn>
                <a:cxn ang="0">
                  <a:pos x="320" y="0"/>
                </a:cxn>
                <a:cxn ang="0">
                  <a:pos x="320" y="0"/>
                </a:cxn>
                <a:cxn ang="0">
                  <a:pos x="0" y="147"/>
                </a:cxn>
              </a:cxnLst>
              <a:rect l="0" t="0" r="r" b="b"/>
              <a:pathLst>
                <a:path w="689" h="911">
                  <a:moveTo>
                    <a:pt x="0" y="147"/>
                  </a:moveTo>
                  <a:lnTo>
                    <a:pt x="172" y="590"/>
                  </a:lnTo>
                  <a:lnTo>
                    <a:pt x="270" y="541"/>
                  </a:lnTo>
                  <a:lnTo>
                    <a:pt x="270" y="493"/>
                  </a:lnTo>
                  <a:lnTo>
                    <a:pt x="320" y="418"/>
                  </a:lnTo>
                  <a:lnTo>
                    <a:pt x="442" y="468"/>
                  </a:lnTo>
                  <a:lnTo>
                    <a:pt x="517" y="566"/>
                  </a:lnTo>
                  <a:lnTo>
                    <a:pt x="467" y="689"/>
                  </a:lnTo>
                  <a:lnTo>
                    <a:pt x="369" y="739"/>
                  </a:lnTo>
                  <a:lnTo>
                    <a:pt x="295" y="665"/>
                  </a:lnTo>
                  <a:lnTo>
                    <a:pt x="147" y="714"/>
                  </a:lnTo>
                  <a:lnTo>
                    <a:pt x="172" y="812"/>
                  </a:lnTo>
                  <a:lnTo>
                    <a:pt x="344" y="911"/>
                  </a:lnTo>
                  <a:lnTo>
                    <a:pt x="542" y="861"/>
                  </a:lnTo>
                  <a:lnTo>
                    <a:pt x="664" y="739"/>
                  </a:lnTo>
                  <a:lnTo>
                    <a:pt x="689" y="640"/>
                  </a:lnTo>
                  <a:lnTo>
                    <a:pt x="615" y="493"/>
                  </a:lnTo>
                  <a:lnTo>
                    <a:pt x="542" y="394"/>
                  </a:lnTo>
                  <a:lnTo>
                    <a:pt x="418" y="271"/>
                  </a:lnTo>
                  <a:lnTo>
                    <a:pt x="295" y="296"/>
                  </a:lnTo>
                  <a:lnTo>
                    <a:pt x="197" y="321"/>
                  </a:lnTo>
                  <a:lnTo>
                    <a:pt x="147" y="197"/>
                  </a:lnTo>
                  <a:lnTo>
                    <a:pt x="320" y="147"/>
                  </a:lnTo>
                  <a:lnTo>
                    <a:pt x="369" y="7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94" name="Rektangel 193"/>
          <p:cNvSpPr/>
          <p:nvPr/>
        </p:nvSpPr>
        <p:spPr>
          <a:xfrm>
            <a:off x="0" y="4786322"/>
            <a:ext cx="9001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80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Tryk</a:t>
            </a:r>
            <a:r>
              <a:rPr lang="da-DK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12-13</a:t>
            </a:r>
            <a:endParaRPr lang="da-DK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ektangel 75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ektangel 77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5" name="Rektangel 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7" name="Rektangel 96"/>
          <p:cNvSpPr/>
          <p:nvPr/>
        </p:nvSpPr>
        <p:spPr>
          <a:xfrm>
            <a:off x="338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8" name="Rektangel 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" name="Rektangel 1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Rektangel 1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9" name="Rektangel 108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0" name="Rektangel 109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1" name="Rektangel 110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Tekstboks 149"/>
          <p:cNvSpPr txBox="1"/>
          <p:nvPr/>
        </p:nvSpPr>
        <p:spPr>
          <a:xfrm>
            <a:off x="1" y="-24"/>
            <a:ext cx="3357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12/13: 56-60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 </a:t>
            </a:r>
            <a:endParaRPr lang="da-DK" b="1" baseline="-25000" dirty="0">
              <a:latin typeface="Trebuchet MS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Rektangel 106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5" name="Rektangel 1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8" name="Billede 157" descr="12-13 pos 54-60.jpg"/>
          <p:cNvPicPr>
            <a:picLocks noChangeAspect="1"/>
          </p:cNvPicPr>
          <p:nvPr/>
        </p:nvPicPr>
        <p:blipFill>
          <a:blip r:embed="rId2" cstate="print"/>
          <a:srcRect b="3783"/>
          <a:stretch>
            <a:fillRect/>
          </a:stretch>
        </p:blipFill>
        <p:spPr>
          <a:xfrm>
            <a:off x="-1" y="4613563"/>
            <a:ext cx="9144000" cy="2244461"/>
          </a:xfrm>
          <a:prstGeom prst="rect">
            <a:avLst/>
          </a:prstGeom>
        </p:spPr>
      </p:pic>
      <p:sp>
        <p:nvSpPr>
          <p:cNvPr id="159" name="Rektangel 158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0" name="Ellipse 159"/>
          <p:cNvSpPr>
            <a:spLocks/>
          </p:cNvSpPr>
          <p:nvPr/>
        </p:nvSpPr>
        <p:spPr>
          <a:xfrm>
            <a:off x="642910" y="4857760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1" name="Tekstboks 160"/>
          <p:cNvSpPr txBox="1"/>
          <p:nvPr/>
        </p:nvSpPr>
        <p:spPr>
          <a:xfrm>
            <a:off x="428596" y="428625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Streg på N OF14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2" name="Ellipse 161"/>
          <p:cNvSpPr>
            <a:spLocks/>
          </p:cNvSpPr>
          <p:nvPr/>
        </p:nvSpPr>
        <p:spPr>
          <a:xfrm>
            <a:off x="5643570" y="471488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3" name="Tekstboks 162"/>
          <p:cNvSpPr txBox="1"/>
          <p:nvPr/>
        </p:nvSpPr>
        <p:spPr>
          <a:xfrm>
            <a:off x="5214942" y="4572008"/>
            <a:ext cx="4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5A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4" name="Ellipse 163"/>
          <p:cNvSpPr>
            <a:spLocks/>
          </p:cNvSpPr>
          <p:nvPr/>
        </p:nvSpPr>
        <p:spPr>
          <a:xfrm>
            <a:off x="1428728" y="478632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5" name="Tekstboks 164"/>
          <p:cNvSpPr txBox="1"/>
          <p:nvPr/>
        </p:nvSpPr>
        <p:spPr>
          <a:xfrm>
            <a:off x="1571604" y="5059932"/>
            <a:ext cx="63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6" name="Tekstboks 165"/>
          <p:cNvSpPr txBox="1"/>
          <p:nvPr/>
        </p:nvSpPr>
        <p:spPr>
          <a:xfrm>
            <a:off x="3357554" y="635795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7" name="Ellipse 166"/>
          <p:cNvSpPr>
            <a:spLocks/>
          </p:cNvSpPr>
          <p:nvPr/>
        </p:nvSpPr>
        <p:spPr>
          <a:xfrm>
            <a:off x="3071802" y="6426586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8" name="Ellipse 167"/>
          <p:cNvSpPr>
            <a:spLocks/>
          </p:cNvSpPr>
          <p:nvPr/>
        </p:nvSpPr>
        <p:spPr>
          <a:xfrm>
            <a:off x="4929190" y="4643446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9" name="Tekstboks 168"/>
          <p:cNvSpPr txBox="1"/>
          <p:nvPr/>
        </p:nvSpPr>
        <p:spPr>
          <a:xfrm>
            <a:off x="3857620" y="457200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Hak i </a:t>
            </a:r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rm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0" name="Ellipse 169"/>
          <p:cNvSpPr>
            <a:spLocks/>
          </p:cNvSpPr>
          <p:nvPr/>
        </p:nvSpPr>
        <p:spPr>
          <a:xfrm>
            <a:off x="6143636" y="5715016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1" name="Tekstboks 170"/>
          <p:cNvSpPr txBox="1"/>
          <p:nvPr/>
        </p:nvSpPr>
        <p:spPr>
          <a:xfrm>
            <a:off x="5643570" y="57864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2" name="Ellipse 171"/>
          <p:cNvSpPr>
            <a:spLocks/>
          </p:cNvSpPr>
          <p:nvPr/>
        </p:nvSpPr>
        <p:spPr>
          <a:xfrm rot="715908">
            <a:off x="8536536" y="5286388"/>
            <a:ext cx="360000" cy="10715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3" name="Tekstboks 172"/>
          <p:cNvSpPr txBox="1"/>
          <p:nvPr/>
        </p:nvSpPr>
        <p:spPr>
          <a:xfrm>
            <a:off x="6929454" y="4214818"/>
            <a:ext cx="2214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Meget kraftig farve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ektangel 75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ektangel 77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5" name="Rektangel 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7" name="Rektangel 96"/>
          <p:cNvSpPr/>
          <p:nvPr/>
        </p:nvSpPr>
        <p:spPr>
          <a:xfrm>
            <a:off x="338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8" name="Rektangel 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" name="Rektangel 1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Rektangel 1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9" name="Rektangel 108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0" name="Rektangel 109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1" name="Rektangel 110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Tekstboks 149"/>
          <p:cNvSpPr txBox="1"/>
          <p:nvPr/>
        </p:nvSpPr>
        <p:spPr>
          <a:xfrm>
            <a:off x="1" y="5380696"/>
            <a:ext cx="3357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12/13: 64-66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 </a:t>
            </a:r>
            <a:endParaRPr lang="da-DK" b="1" baseline="-25000" dirty="0">
              <a:latin typeface="Trebuchet MS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Rektangel 106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5" name="Rektangel 1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49" name="Billede 148" descr="12-13 pos 64-66.jpg"/>
          <p:cNvPicPr>
            <a:picLocks noChangeAspect="1"/>
          </p:cNvPicPr>
          <p:nvPr/>
        </p:nvPicPr>
        <p:blipFill>
          <a:blip r:embed="rId2" cstate="print"/>
          <a:srcRect l="1544" t="3741" r="3088" b="3741"/>
          <a:stretch>
            <a:fillRect/>
          </a:stretch>
        </p:blipFill>
        <p:spPr>
          <a:xfrm>
            <a:off x="-1" y="-24"/>
            <a:ext cx="9144000" cy="3661371"/>
          </a:xfrm>
          <a:prstGeom prst="rect">
            <a:avLst/>
          </a:prstGeom>
        </p:spPr>
      </p:pic>
      <p:sp>
        <p:nvSpPr>
          <p:cNvPr id="151" name="Rektangel 150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2" name="Rektangel 151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0" name="Ellipse 159"/>
          <p:cNvSpPr>
            <a:spLocks/>
          </p:cNvSpPr>
          <p:nvPr/>
        </p:nvSpPr>
        <p:spPr>
          <a:xfrm>
            <a:off x="571472" y="357166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4" name="Ellipse 163"/>
          <p:cNvSpPr>
            <a:spLocks/>
          </p:cNvSpPr>
          <p:nvPr/>
        </p:nvSpPr>
        <p:spPr>
          <a:xfrm>
            <a:off x="6500826" y="357166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5" name="Tekstboks 164"/>
          <p:cNvSpPr txBox="1"/>
          <p:nvPr/>
        </p:nvSpPr>
        <p:spPr>
          <a:xfrm>
            <a:off x="785786" y="5927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5B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3" name="Tekstboks 152"/>
          <p:cNvSpPr txBox="1"/>
          <p:nvPr/>
        </p:nvSpPr>
        <p:spPr>
          <a:xfrm>
            <a:off x="6715140" y="714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5B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4" name="Tekstboks 153"/>
          <p:cNvSpPr txBox="1"/>
          <p:nvPr/>
        </p:nvSpPr>
        <p:spPr>
          <a:xfrm>
            <a:off x="5857884" y="320254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5D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5" name="Ellipse 154"/>
          <p:cNvSpPr>
            <a:spLocks/>
          </p:cNvSpPr>
          <p:nvPr/>
        </p:nvSpPr>
        <p:spPr>
          <a:xfrm>
            <a:off x="5643570" y="300037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6" name="Ellipse 155"/>
          <p:cNvSpPr>
            <a:spLocks/>
          </p:cNvSpPr>
          <p:nvPr/>
        </p:nvSpPr>
        <p:spPr>
          <a:xfrm>
            <a:off x="3714744" y="571480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7" name="Tekstboks 156"/>
          <p:cNvSpPr txBox="1"/>
          <p:nvPr/>
        </p:nvSpPr>
        <p:spPr>
          <a:xfrm>
            <a:off x="3857620" y="28572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÷OF11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4" name="Ellipse 173"/>
          <p:cNvSpPr>
            <a:spLocks/>
          </p:cNvSpPr>
          <p:nvPr/>
        </p:nvSpPr>
        <p:spPr>
          <a:xfrm>
            <a:off x="6429388" y="185736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5" name="Tekstboks 174"/>
          <p:cNvSpPr txBox="1"/>
          <p:nvPr/>
        </p:nvSpPr>
        <p:spPr>
          <a:xfrm>
            <a:off x="6715140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/>
          <p:cNvSpPr/>
          <p:nvPr/>
        </p:nvSpPr>
        <p:spPr>
          <a:xfrm>
            <a:off x="856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7992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7416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6840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6264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0" name="Rektangel 49"/>
          <p:cNvSpPr/>
          <p:nvPr/>
        </p:nvSpPr>
        <p:spPr>
          <a:xfrm>
            <a:off x="5112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536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3960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Rektangel 53"/>
          <p:cNvSpPr/>
          <p:nvPr/>
        </p:nvSpPr>
        <p:spPr>
          <a:xfrm>
            <a:off x="3384000" y="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8568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Rektangel 56"/>
          <p:cNvSpPr/>
          <p:nvPr/>
        </p:nvSpPr>
        <p:spPr>
          <a:xfrm>
            <a:off x="7992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741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Rektangel 58"/>
          <p:cNvSpPr/>
          <p:nvPr/>
        </p:nvSpPr>
        <p:spPr>
          <a:xfrm>
            <a:off x="6840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6264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5688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5112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4536000" y="68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3960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3384000" y="68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856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799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41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0" name="Rektangel 69"/>
          <p:cNvSpPr/>
          <p:nvPr/>
        </p:nvSpPr>
        <p:spPr>
          <a:xfrm>
            <a:off x="684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1" name="Rektangel 70"/>
          <p:cNvSpPr/>
          <p:nvPr/>
        </p:nvSpPr>
        <p:spPr>
          <a:xfrm>
            <a:off x="626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688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3" name="Rektangel 72"/>
          <p:cNvSpPr/>
          <p:nvPr/>
        </p:nvSpPr>
        <p:spPr>
          <a:xfrm>
            <a:off x="5112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4" name="Rektangel 73"/>
          <p:cNvSpPr/>
          <p:nvPr/>
        </p:nvSpPr>
        <p:spPr>
          <a:xfrm>
            <a:off x="4536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5" name="Rektangel 74"/>
          <p:cNvSpPr/>
          <p:nvPr/>
        </p:nvSpPr>
        <p:spPr>
          <a:xfrm>
            <a:off x="3960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6" name="Rektangel 75"/>
          <p:cNvSpPr/>
          <p:nvPr/>
        </p:nvSpPr>
        <p:spPr>
          <a:xfrm>
            <a:off x="3384000" y="136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7" name="Rektangel 76"/>
          <p:cNvSpPr/>
          <p:nvPr/>
        </p:nvSpPr>
        <p:spPr>
          <a:xfrm>
            <a:off x="856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8" name="Rektangel 77"/>
          <p:cNvSpPr/>
          <p:nvPr/>
        </p:nvSpPr>
        <p:spPr>
          <a:xfrm>
            <a:off x="799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741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0" name="Rektangel 79"/>
          <p:cNvSpPr/>
          <p:nvPr/>
        </p:nvSpPr>
        <p:spPr>
          <a:xfrm>
            <a:off x="684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1" name="Rektangel 80"/>
          <p:cNvSpPr/>
          <p:nvPr/>
        </p:nvSpPr>
        <p:spPr>
          <a:xfrm>
            <a:off x="626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2" name="Rektangel 81"/>
          <p:cNvSpPr/>
          <p:nvPr/>
        </p:nvSpPr>
        <p:spPr>
          <a:xfrm>
            <a:off x="5688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3" name="Rektangel 82"/>
          <p:cNvSpPr/>
          <p:nvPr/>
        </p:nvSpPr>
        <p:spPr>
          <a:xfrm>
            <a:off x="5112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4" name="Rektangel 83"/>
          <p:cNvSpPr/>
          <p:nvPr/>
        </p:nvSpPr>
        <p:spPr>
          <a:xfrm>
            <a:off x="4536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5" name="Rektangel 84"/>
          <p:cNvSpPr/>
          <p:nvPr/>
        </p:nvSpPr>
        <p:spPr>
          <a:xfrm>
            <a:off x="3960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3384000" y="205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8" name="Rektangel 87"/>
          <p:cNvSpPr/>
          <p:nvPr/>
        </p:nvSpPr>
        <p:spPr>
          <a:xfrm>
            <a:off x="8568000" y="2736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9" name="Rektangel 88"/>
          <p:cNvSpPr/>
          <p:nvPr/>
        </p:nvSpPr>
        <p:spPr>
          <a:xfrm>
            <a:off x="799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0" name="Rektangel 89"/>
          <p:cNvSpPr/>
          <p:nvPr/>
        </p:nvSpPr>
        <p:spPr>
          <a:xfrm>
            <a:off x="741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1" name="Rektangel 90"/>
          <p:cNvSpPr/>
          <p:nvPr/>
        </p:nvSpPr>
        <p:spPr>
          <a:xfrm>
            <a:off x="684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626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5688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Rektangel 93"/>
          <p:cNvSpPr/>
          <p:nvPr/>
        </p:nvSpPr>
        <p:spPr>
          <a:xfrm>
            <a:off x="5112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5" name="Rektangel 94"/>
          <p:cNvSpPr/>
          <p:nvPr/>
        </p:nvSpPr>
        <p:spPr>
          <a:xfrm>
            <a:off x="4536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6" name="Rektangel 95"/>
          <p:cNvSpPr/>
          <p:nvPr/>
        </p:nvSpPr>
        <p:spPr>
          <a:xfrm>
            <a:off x="3960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7" name="Rektangel 96"/>
          <p:cNvSpPr/>
          <p:nvPr/>
        </p:nvSpPr>
        <p:spPr>
          <a:xfrm>
            <a:off x="3384000" y="2736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41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12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8" name="Rektangel 97"/>
          <p:cNvSpPr/>
          <p:nvPr/>
        </p:nvSpPr>
        <p:spPr>
          <a:xfrm>
            <a:off x="8568000" y="3420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9" name="Rektangel 98"/>
          <p:cNvSpPr/>
          <p:nvPr/>
        </p:nvSpPr>
        <p:spPr>
          <a:xfrm>
            <a:off x="799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0" name="Rektangel 99"/>
          <p:cNvSpPr/>
          <p:nvPr/>
        </p:nvSpPr>
        <p:spPr>
          <a:xfrm>
            <a:off x="741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1" name="Rektangel 100"/>
          <p:cNvSpPr/>
          <p:nvPr/>
        </p:nvSpPr>
        <p:spPr>
          <a:xfrm>
            <a:off x="684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64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56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3" name="Rektangel 102"/>
          <p:cNvSpPr/>
          <p:nvPr/>
        </p:nvSpPr>
        <p:spPr>
          <a:xfrm>
            <a:off x="5688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55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Rektangel 103"/>
          <p:cNvSpPr/>
          <p:nvPr/>
        </p:nvSpPr>
        <p:spPr>
          <a:xfrm>
            <a:off x="5112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4536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Rektangel 105"/>
          <p:cNvSpPr/>
          <p:nvPr/>
        </p:nvSpPr>
        <p:spPr>
          <a:xfrm>
            <a:off x="3960000" y="3420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9" name="Rektangel 108"/>
          <p:cNvSpPr/>
          <p:nvPr/>
        </p:nvSpPr>
        <p:spPr>
          <a:xfrm>
            <a:off x="8568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0" name="Rektangel 109"/>
          <p:cNvSpPr/>
          <p:nvPr/>
        </p:nvSpPr>
        <p:spPr>
          <a:xfrm>
            <a:off x="799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1" name="Rektangel 110"/>
          <p:cNvSpPr/>
          <p:nvPr/>
        </p:nvSpPr>
        <p:spPr>
          <a:xfrm>
            <a:off x="7416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2" name="Rektangel 111"/>
          <p:cNvSpPr/>
          <p:nvPr/>
        </p:nvSpPr>
        <p:spPr>
          <a:xfrm>
            <a:off x="6840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67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626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5688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5112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4536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3960000" y="4104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62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39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3384000" y="4104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61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</a:p>
          <a:p>
            <a:pPr algn="ctr"/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856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80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9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416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6840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6264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5688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5112000" y="4788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4536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960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384000" y="4788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71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856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799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89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741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88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6840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87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6264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86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3960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3384000" y="547200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0" name="Tekstboks 149"/>
          <p:cNvSpPr txBox="1"/>
          <p:nvPr/>
        </p:nvSpPr>
        <p:spPr>
          <a:xfrm>
            <a:off x="1" y="5380696"/>
            <a:ext cx="3357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50 øre tryk 12/13: 81-85</a:t>
            </a:r>
          </a:p>
          <a:p>
            <a:r>
              <a:rPr lang="da-DK" b="1" dirty="0" smtClean="0">
                <a:latin typeface="Trebuchet MS" pitchFamily="34" charset="0"/>
              </a:rPr>
              <a:t>Alle rette ekskl. pos. 51 og</a:t>
            </a:r>
          </a:p>
          <a:p>
            <a:r>
              <a:rPr lang="da-DK" b="1" dirty="0" smtClean="0">
                <a:latin typeface="Trebuchet MS" pitchFamily="34" charset="0"/>
              </a:rPr>
              <a:t>91-100</a:t>
            </a:r>
          </a:p>
          <a:p>
            <a:r>
              <a:rPr lang="da-DK" b="1" dirty="0" smtClean="0">
                <a:latin typeface="Trebuchet MS" pitchFamily="34" charset="0"/>
              </a:rPr>
              <a:t>Hovedgruppe 5</a:t>
            </a:r>
          </a:p>
          <a:p>
            <a:r>
              <a:rPr lang="da-DK" b="1" dirty="0" smtClean="0">
                <a:latin typeface="Trebuchet MS" pitchFamily="34" charset="0"/>
              </a:rPr>
              <a:t>51 </a:t>
            </a:r>
            <a:r>
              <a:rPr lang="da-DK" b="1" dirty="0" err="1" smtClean="0">
                <a:latin typeface="Trebuchet MS" pitchFamily="34" charset="0"/>
              </a:rPr>
              <a:t>omv</a:t>
            </a:r>
            <a:r>
              <a:rPr lang="da-DK" b="1" dirty="0" smtClean="0">
                <a:latin typeface="Trebuchet MS" pitchFamily="34" charset="0"/>
              </a:rPr>
              <a:t>. serien – </a:t>
            </a:r>
            <a:r>
              <a:rPr lang="da-DK" b="1" dirty="0" err="1" smtClean="0">
                <a:latin typeface="Trebuchet MS" pitchFamily="34" charset="0"/>
              </a:rPr>
              <a:t>setting</a:t>
            </a:r>
            <a:r>
              <a:rPr lang="da-DK" b="1" dirty="0" smtClean="0">
                <a:latin typeface="Trebuchet MS" pitchFamily="34" charset="0"/>
              </a:rPr>
              <a:t> 31</a:t>
            </a:r>
            <a:r>
              <a:rPr lang="da-DK" b="1" baseline="-25000" dirty="0" smtClean="0">
                <a:latin typeface="Trebuchet MS" pitchFamily="34" charset="0"/>
              </a:rPr>
              <a:t>7 </a:t>
            </a:r>
            <a:endParaRPr lang="da-DK" b="1" baseline="-25000" dirty="0">
              <a:latin typeface="Trebuchet MS" pitchFamily="34" charset="0"/>
            </a:endParaRPr>
          </a:p>
        </p:txBody>
      </p:sp>
      <p:sp>
        <p:nvSpPr>
          <p:cNvPr id="49" name="Rektangel 48"/>
          <p:cNvSpPr/>
          <p:nvPr/>
        </p:nvSpPr>
        <p:spPr>
          <a:xfrm>
            <a:off x="5688000" y="0"/>
            <a:ext cx="576000" cy="68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r>
              <a:rPr lang="da-DK" sz="1200" b="1" baseline="-25000" dirty="0" smtClean="0">
                <a:solidFill>
                  <a:schemeClr val="tx1"/>
                </a:solidFill>
                <a:latin typeface="Arial Narrow" pitchFamily="34" charset="0"/>
              </a:rPr>
              <a:t>1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Rektangel 106"/>
          <p:cNvSpPr/>
          <p:nvPr/>
        </p:nvSpPr>
        <p:spPr>
          <a:xfrm>
            <a:off x="3384000" y="3420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51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21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856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100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799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99</a:t>
            </a:r>
            <a:endParaRPr lang="da-DK" sz="12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7416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98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84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97</a:t>
            </a:r>
          </a:p>
          <a:p>
            <a:pPr algn="ctr"/>
            <a:endParaRPr lang="da-DK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36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264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96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5688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95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5" name="Rektangel 144"/>
          <p:cNvSpPr/>
          <p:nvPr/>
        </p:nvSpPr>
        <p:spPr>
          <a:xfrm>
            <a:off x="5112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94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4536000" y="6156000"/>
            <a:ext cx="576000" cy="684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93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3960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92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5D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3384000" y="6156000"/>
            <a:ext cx="576000" cy="68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91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5A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23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9" name="Billede 158" descr="12-13 pos 81-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2707" cy="2285992"/>
          </a:xfrm>
          <a:prstGeom prst="rect">
            <a:avLst/>
          </a:prstGeom>
        </p:spPr>
      </p:pic>
      <p:sp>
        <p:nvSpPr>
          <p:cNvPr id="170" name="Rektangel 169"/>
          <p:cNvSpPr/>
          <p:nvPr/>
        </p:nvSpPr>
        <p:spPr>
          <a:xfrm>
            <a:off x="5688000" y="5472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85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5G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1" name="Rektangel 170"/>
          <p:cNvSpPr/>
          <p:nvPr/>
        </p:nvSpPr>
        <p:spPr>
          <a:xfrm>
            <a:off x="5112000" y="5472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84</a:t>
            </a:r>
          </a:p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5B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2" name="Rektangel 171"/>
          <p:cNvSpPr/>
          <p:nvPr/>
        </p:nvSpPr>
        <p:spPr>
          <a:xfrm>
            <a:off x="4536000" y="5472000"/>
            <a:ext cx="576000" cy="684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dirty="0" smtClean="0">
                <a:solidFill>
                  <a:schemeClr val="tx1"/>
                </a:solidFill>
                <a:latin typeface="Arial Narrow" pitchFamily="34" charset="0"/>
              </a:rPr>
              <a:t>83</a:t>
            </a:r>
            <a:endParaRPr lang="da-DK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0" name="Ellipse 159"/>
          <p:cNvSpPr>
            <a:spLocks/>
          </p:cNvSpPr>
          <p:nvPr/>
        </p:nvSpPr>
        <p:spPr>
          <a:xfrm>
            <a:off x="8215338" y="1785926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6" name="Ellipse 175"/>
          <p:cNvSpPr>
            <a:spLocks/>
          </p:cNvSpPr>
          <p:nvPr/>
        </p:nvSpPr>
        <p:spPr>
          <a:xfrm>
            <a:off x="2143108" y="14285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7" name="Ellipse 176"/>
          <p:cNvSpPr>
            <a:spLocks/>
          </p:cNvSpPr>
          <p:nvPr/>
        </p:nvSpPr>
        <p:spPr>
          <a:xfrm>
            <a:off x="5715008" y="14285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0" name="Tekstboks 179"/>
          <p:cNvSpPr txBox="1"/>
          <p:nvPr/>
        </p:nvSpPr>
        <p:spPr>
          <a:xfrm>
            <a:off x="6000760" y="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5B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3" name="Tekstboks 182"/>
          <p:cNvSpPr txBox="1"/>
          <p:nvPr/>
        </p:nvSpPr>
        <p:spPr>
          <a:xfrm>
            <a:off x="2428860" y="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5A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5" name="Tekstboks 164"/>
          <p:cNvSpPr txBox="1"/>
          <p:nvPr/>
        </p:nvSpPr>
        <p:spPr>
          <a:xfrm>
            <a:off x="8501090" y="17859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5G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6" name="Ellipse 185"/>
          <p:cNvSpPr>
            <a:spLocks/>
          </p:cNvSpPr>
          <p:nvPr/>
        </p:nvSpPr>
        <p:spPr>
          <a:xfrm>
            <a:off x="5712198" y="49723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7" name="Tekstboks 186"/>
          <p:cNvSpPr txBox="1"/>
          <p:nvPr/>
        </p:nvSpPr>
        <p:spPr>
          <a:xfrm>
            <a:off x="6000760" y="50004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Brud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9" name="Ellipse 188"/>
          <p:cNvSpPr>
            <a:spLocks/>
          </p:cNvSpPr>
          <p:nvPr/>
        </p:nvSpPr>
        <p:spPr>
          <a:xfrm>
            <a:off x="428596" y="1857364"/>
            <a:ext cx="1285884" cy="28856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0" name="Ellipse 189"/>
          <p:cNvSpPr>
            <a:spLocks/>
          </p:cNvSpPr>
          <p:nvPr/>
        </p:nvSpPr>
        <p:spPr>
          <a:xfrm>
            <a:off x="214282" y="285728"/>
            <a:ext cx="285752" cy="164307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1" name="Tekstboks 190"/>
          <p:cNvSpPr txBox="1"/>
          <p:nvPr/>
        </p:nvSpPr>
        <p:spPr>
          <a:xfrm>
            <a:off x="428596" y="15001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Kraftig/tyk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2" name="Ellipse 191"/>
          <p:cNvSpPr>
            <a:spLocks/>
          </p:cNvSpPr>
          <p:nvPr/>
        </p:nvSpPr>
        <p:spPr>
          <a:xfrm>
            <a:off x="4857752" y="68604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3" name="Tekstboks 192"/>
          <p:cNvSpPr txBox="1"/>
          <p:nvPr/>
        </p:nvSpPr>
        <p:spPr>
          <a:xfrm>
            <a:off x="4357686" y="34502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Brud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4" name="Ellipse 193"/>
          <p:cNvSpPr>
            <a:spLocks/>
          </p:cNvSpPr>
          <p:nvPr/>
        </p:nvSpPr>
        <p:spPr>
          <a:xfrm>
            <a:off x="3857620" y="142852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5" name="Tekstboks 194"/>
          <p:cNvSpPr txBox="1"/>
          <p:nvPr/>
        </p:nvSpPr>
        <p:spPr>
          <a:xfrm>
            <a:off x="3286116" y="21429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7" name="Ellipse 196"/>
          <p:cNvSpPr>
            <a:spLocks/>
          </p:cNvSpPr>
          <p:nvPr/>
        </p:nvSpPr>
        <p:spPr>
          <a:xfrm>
            <a:off x="7500958" y="0"/>
            <a:ext cx="360000" cy="36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8" name="Tekstboks 197"/>
          <p:cNvSpPr txBox="1"/>
          <p:nvPr/>
        </p:nvSpPr>
        <p:spPr>
          <a:xfrm>
            <a:off x="7786710" y="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Plet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9" name="Tekstboks 148"/>
          <p:cNvSpPr txBox="1"/>
          <p:nvPr/>
        </p:nvSpPr>
        <p:spPr>
          <a:xfrm>
            <a:off x="-32" y="2285992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Trebuchet MS" pitchFamily="34" charset="0"/>
              </a:rPr>
              <a:t>Læg mærke til de 3 </a:t>
            </a:r>
            <a:r>
              <a:rPr lang="da-DK" b="1" dirty="0" err="1" smtClean="0">
                <a:latin typeface="Trebuchet MS" pitchFamily="34" charset="0"/>
              </a:rPr>
              <a:t>fem-stri-ber</a:t>
            </a:r>
            <a:r>
              <a:rPr lang="da-DK" b="1" dirty="0" smtClean="0">
                <a:latin typeface="Trebuchet MS" pitchFamily="34" charset="0"/>
              </a:rPr>
              <a:t>, der kommer nu!</a:t>
            </a:r>
            <a:endParaRPr lang="da-DK" b="1" baseline="-25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t"/>
      <a:lstStyle>
        <a:defPPr algn="ctr">
          <a:defRPr sz="1200" b="1" dirty="0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2431</Words>
  <Application>Microsoft Office PowerPoint</Application>
  <PresentationFormat>Skærmshow (4:3)</PresentationFormat>
  <Paragraphs>2117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</vt:vector>
  </TitlesOfParts>
  <Company>Energi Randers A/S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ER</dc:creator>
  <cp:lastModifiedBy>ER</cp:lastModifiedBy>
  <cp:revision>29</cp:revision>
  <dcterms:created xsi:type="dcterms:W3CDTF">2010-11-20T19:43:53Z</dcterms:created>
  <dcterms:modified xsi:type="dcterms:W3CDTF">2011-01-04T10:55:12Z</dcterms:modified>
</cp:coreProperties>
</file>