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</p:sldIdLst>
  <p:sldSz cx="10080625" cy="7559675"/>
  <p:notesSz cx="7559675" cy="106918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54BB2B3-354B-5CA4-01C7-A05AA650538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a-D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4225F9-6F60-F397-7FB3-E4CDD563179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a-D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9ECE467-D502-20AB-D2DC-94F7A4CF5B4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a-D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E733E0-1D4E-06C1-087E-0AAE706C961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D8495C1-CE3E-4F5B-8414-F9C3C03E2AA6}" type="slidenum">
              <a:t>‹nr.›</a:t>
            </a:fld>
            <a:endParaRPr lang="da-D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8394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249EE94-8055-0B69-F699-515A72E5B0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17EC84B-DF19-32AD-7D93-436F7D992FA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a-DK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8605A029-5F07-0C56-4949-2A9C4CDA845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A2AA96-29B0-229B-B205-572709D135C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D71678-4882-73E0-1E59-8FB426F9095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1856FF-4884-31FF-D470-2310B5403B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BB96653-5307-46CA-8A01-8B2A0DBC34C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68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a-DK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5E3E50-56D6-1282-219C-402D886B81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2F1A23-A76C-466C-ADEA-23A3D8F71F75}" type="slidenum">
              <a:t>1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89EC84D-9759-BBA6-3C1A-23EC442275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146D72-01CA-51F6-6054-2D8C62BF62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2DCE1EE-D9C3-631D-083E-207C4B5A91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8FF8BC-B0A0-4CEC-BF7B-8A9088A46597}" type="slidenum">
              <a:t>10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0BACF47-9D69-7738-C5E4-D45387CF6A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7911D07-C7EE-F266-F34A-1B6FB39C90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D371C6-331D-8DAA-346F-DB27D0B404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732ADB2-3C3E-43C0-B385-F4DCE066FFF3}" type="slidenum">
              <a:t>11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006E620-6388-2F0C-AF12-929FEF404C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F3DB4C8-F425-CAC1-E36C-15E66F6EA7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E7278F-9F62-C9EF-452F-EA01D5E1E2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CF8D6C-BBE4-4405-8460-2EB2FE8EEDC9}" type="slidenum">
              <a:t>12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6E804D-118B-AFD1-A445-AAC07343B6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EC54741-5073-AC8C-D47F-0A17122481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A4775B-4FDF-4B17-7CD8-E78755A874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444BF4-5B41-48B2-9C42-1AF3B63FAAC0}" type="slidenum">
              <a:t>13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B2A5F8F-FF7B-19AD-D0A4-6A5186F999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7F66645-8560-F5E9-AE16-A4CFAA7267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D8A035-F2F9-9717-3BF5-1360786BFE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D517E3-28BC-45F3-802F-530AEE92206F}" type="slidenum">
              <a:t>14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C040AD6-CDEB-5F47-81FC-1841EF866B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8AF8CC9-7F40-8EA6-590B-8FFD633ACA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FAAC26-F012-390E-B145-FBDEE6BF29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E03F4E-41D5-407E-8DCA-43BC65DF2809}" type="slidenum">
              <a:t>15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FF07A41-17F6-3E5E-4A12-731CB1192E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4AE6B12-E398-94C1-4DD7-DA09B556A6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CABE93-9DD0-ED4B-F2A4-151C965441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01BC44-BA36-4168-9723-A7E419E56B9E}" type="slidenum">
              <a:t>16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0079C7E-6768-4111-BC36-039AF0827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1FA3A2E-F20A-7157-77D7-39803A4B06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BC96B8-6B7E-242D-7437-FF71893BD7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1F6C53-AF00-421C-A70F-967A955AB0CB}" type="slidenum">
              <a:t>17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3B6457F-54AA-6B36-ADE5-9B69BD8ED5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3AB3B7F-14F1-897D-950C-19C883484B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2B9578-E106-E359-6297-DFA5AF2275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0A6DBBD-B2E4-4A6C-BE3A-A72C732F6131}" type="slidenum">
              <a:t>18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D17D140-A2D7-4BC6-E8BB-BD9CABA42C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6879BD0-9CD0-A83F-7F2E-2F33F2E66B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16573A-E5CC-4E91-4413-1A0F773048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2EA86A-F05B-4EE9-A658-1489D8EAC3B7}" type="slidenum">
              <a:t>19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AB0852F-9091-7659-1615-1194279F2B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C104317-584B-1005-A72A-22B4CA30B5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17E5D19-4F09-EE7E-A818-5361274D81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ECF245-C67A-4770-9F33-94742CB20483}" type="slidenum">
              <a:t>2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C3F99E-ABC4-9770-29D1-5E366C3A5E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03605C7-5C2D-7DF7-2CD5-0B563D409E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4D2EC3-ADDA-1E10-6DF2-F485AA811D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64AF6A-A08E-4E01-AC56-E0E380CB755E}" type="slidenum">
              <a:t>20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B4CBFA7-CE6B-2840-BAD4-D3DFAAC6A8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5734DB4-39D7-7236-C88C-4D3209DA0A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CB307B-A88C-4A9E-B6B0-C39225188C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CB4D6E-6BD4-46BE-89AC-817666E86412}" type="slidenum">
              <a:t>21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A8DBAD5-65DC-4215-7E5D-46EF32BA2D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4351CEA-DEFE-377B-78AF-8E2086E83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064C43-D635-126C-390C-17884C89DE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2791C8-A640-4032-853E-2D722FA59477}" type="slidenum">
              <a:t>3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6D5EB22-CE9A-651F-84F9-BC25FAF29C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EF2C964-9E17-C675-7F78-8469FBB9A8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6F9C4A-528B-FA26-DBED-FC87B1156A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348583-07E7-4B5A-90F8-E96000A9049F}" type="slidenum">
              <a:t>4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5C00C06-3803-0EE7-EBF7-764D0D637A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321FDC4-75EF-3DC8-57F9-D1EF212D14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66B590-C9FC-33CE-E795-B97D65762D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F32488-18C8-41D6-8FA0-1B4FF70E6BBE}" type="slidenum">
              <a:t>5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8BDD43A-CB87-3121-222A-C841C8ECE9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D2AFA5B-255B-4807-2136-1C17D7C034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496940-E135-B2B4-1490-C7705E0509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9A03D03-7322-4140-B04A-08C54043B882}" type="slidenum">
              <a:t>6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5FDA336-2E18-58AB-3CA1-F27B5A059E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414A0FB-8252-D1CD-1BF9-364F0DB896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DFDAA4-45CE-A008-5551-65DBC3FEA1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3F4270-3527-46BE-B272-53C5CABA7B2A}" type="slidenum">
              <a:t>7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FECCAE0-EA26-B5F6-4161-BF6466FDFA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2189897-107B-B661-A407-24AB4D0202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9C24A0-A3E6-A53E-5CC2-22832E2FA9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22CE11-FBDC-4FF8-BCE4-098B7B1A2235}" type="slidenum">
              <a:t>8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AECCC6B-8E41-305A-66B0-2F7D0A0F9C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DB0E29A-4639-56CE-1FD9-1657169359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0A470A-A743-F3BC-DECA-22D35E578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2F0CF4E-F199-4DA0-A603-262F8CA631FE}" type="slidenum">
              <a:t>9</a:t>
            </a:fld>
            <a:endParaRPr lang="da-DK"/>
          </a:p>
        </p:txBody>
      </p:sp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1145875-E734-5B43-6891-F040D3CD07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FFD3F8-874D-8B9C-0C6E-7E6E472656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FE9D8-1361-CB01-4459-6D4AF1E6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23BD1D-D033-716F-859D-FBE75037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1F1D99-F85A-A641-EC4A-2F2B4533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E4BE42-5742-08FE-F488-4DCA47DD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54EB8D-8D24-946B-EC3C-CADA5839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3B178-68DB-4900-83CD-151AB7D1F7A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50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621DF-1863-BF3E-8D1D-184B23A4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DC74B0-14DD-0C4B-3D21-3682E0F74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E28CD0-D9DF-7B57-3FCA-2E7A7AE5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8A6D67-A737-314F-68EB-1DEFB344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EB0285-73EF-CA36-DAD8-D801D2AB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AD398-9327-4C8F-B0F7-A22A580D520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45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5A93F3F-7A54-5329-BD86-BF525E1B3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47D6875-8E65-EC20-0545-7FB805233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B3D33A-2E6F-BE1B-ADDF-0CB0E598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BF2174-E303-E623-B311-5ADFCA05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77DD3E-A8CD-DAEA-F4B5-72A16641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FB4971-9FB2-4D08-897B-D01D66A9750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061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CD5C5-E4AD-D5C8-EF0A-FF5C948F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6A36C1-22A0-BEEF-7812-F69E764C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C02B0F-5488-EC89-2C2A-F48A7D68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BB2C49-ECFC-0734-451F-17094B97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89B088-7A27-8DCD-7B46-ECC6E2EE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163C87-8645-44A1-BF22-4A5DAB8684F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1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C2805-CE3D-8E87-9A32-9133837D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415FB56-F9DD-D1D0-C106-0199301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F7F268-91A9-558F-0227-3A5BBD01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567824-8EEA-D5DD-64AB-953134E5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25EDF6-61E0-EED5-AD1F-D7708548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2D4752-0694-483A-88CD-A4553A28F99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71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4C7B3-4B75-ACAF-0D58-2FD724BF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4A1901-F4EC-961C-B606-3337F9A75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81025F-BB26-A7F4-E0FE-D110E9F72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526261-CF8C-3C19-2F29-949A424B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44A3D4-8E6B-10D4-D1ED-531774A6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7EC89A-7B0E-8A09-930F-97C127E5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F991DD-62A6-4B5F-BDF8-E2D6854C80A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91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6734B-C7C8-F90F-E51B-F904457D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90D4DC-E893-B249-E873-44C66CB9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D6A592-AA44-FE9D-8BE5-957E5C9DB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9AB2048-558F-364D-7F84-29106096D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4420387-0F43-8768-75B3-291547DDC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31F1154-547F-0C38-17FB-51A946EB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D155177-CA99-6D66-3739-17DE3B6D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30DA878-8E78-094C-F5BF-273DC7DB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4D63F-0CF1-47CB-835A-6379A6845C1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5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067E5-21FF-73DF-74E6-97C49B01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6FE981-612B-C74D-C018-463DBCF1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0B6D418-8A2F-521C-D8B6-03871889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342A22-E9A1-7B6B-37FF-DAEA9190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9BED8E-2B20-4960-AAAB-579B460343D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6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0482E1D-5B22-8C49-EAE5-F8C3422C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CFE7618-F8CA-A15C-1345-D0F20580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11394E-B904-2F79-29A5-7F5A23B0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14BEF-15D2-43E8-BAF8-6DA654ED9E4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2844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B6544-FA56-2BA1-A83E-2F30AA72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5C9708-A292-B18B-6938-67207C4E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AF8D6A-A91A-3294-F7FF-29C2CBF4D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FD5418A-2B10-73AD-DBAE-91CD6E48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0F05-C856-5D0F-0B65-A4E4354A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2D5F09-8D1E-6CC2-1300-750B328F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93B7A0-BF02-442C-9655-0B8E73B878B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29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E9364-FD4E-7CA5-CB71-6C2A3219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4523DCC-50B6-F3CA-BE74-757439177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1A8A8D-4DB1-5D49-012A-9DEE2A5D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2C669A-D52E-0BA1-790C-5D9CD877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E3532A7-4D5B-6394-BA2F-768A4C00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345355-B5E0-DBE8-52B0-64D67570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9CA6E2-F361-4256-9FBA-BFE46995A4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8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1FDF76A-634B-4EEC-035C-4DC5A79B3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14C1E5-1BD8-3A5A-AC6B-499747A75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AE52D3-5C47-0190-9169-4382EFF7F12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83A704-8BD5-55CF-5B1E-396FFF6E9E1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4BB4A2-85B4-18BF-71AE-A5D1C6B162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a-D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1BB4FBD-247A-4FF4-9172-2D3D519EE316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da-DK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a-DK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169CBE9-BF6E-A83D-DE94-4C2B30C444F1}"/>
              </a:ext>
            </a:extLst>
          </p:cNvPr>
          <p:cNvSpPr txBox="1"/>
          <p:nvPr/>
        </p:nvSpPr>
        <p:spPr>
          <a:xfrm>
            <a:off x="2448000" y="576000"/>
            <a:ext cx="2690640" cy="1224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Tyk ramme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109F47-C0E7-48D7-6FAB-2D8B5F5E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800000"/>
            <a:ext cx="5256000" cy="54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4A352E9-B4DF-5AE1-17DF-D84DFF951C57}"/>
              </a:ext>
            </a:extLst>
          </p:cNvPr>
          <p:cNvSpPr txBox="1"/>
          <p:nvPr/>
        </p:nvSpPr>
        <p:spPr>
          <a:xfrm>
            <a:off x="6696000" y="4122720"/>
            <a:ext cx="2455919" cy="48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Essay type VII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44B11E9-DCE1-0D02-930A-71860AFF4017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20ø1a pos. 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FBF17955-367C-095E-4048-65FC16F43A37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50ø2 pos. 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CA425F-9084-5313-1D48-1356F473B3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6000" y="2088000"/>
            <a:ext cx="540000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C560D4D-E75B-7B81-85D8-55EA35D85FE3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3ø3 pos. 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14A59D4-DAE8-6757-EE7B-B089D99427CC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16ø3 pos. 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8C7895A-B46A-D0D8-CF54-349C54FF0649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20ø1b pos. 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D9EEF36-EA78-E4F3-DA26-CD2FB3228FF7}"/>
              </a:ext>
            </a:extLst>
          </p:cNvPr>
          <p:cNvSpPr txBox="1"/>
          <p:nvPr/>
        </p:nvSpPr>
        <p:spPr>
          <a:xfrm>
            <a:off x="459719" y="576000"/>
            <a:ext cx="86936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8  53 rette og 47 omv. rammer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12ø3 pos. 38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91D9EA4-2D3C-6F29-F690-EBAF094DC9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0" y="2160000"/>
            <a:ext cx="4968000" cy="52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61290DB-BF6A-6CFE-F104-3EB2D8DEFBF5}"/>
              </a:ext>
            </a:extLst>
          </p:cNvPr>
          <p:cNvSpPr txBox="1"/>
          <p:nvPr/>
        </p:nvSpPr>
        <p:spPr>
          <a:xfrm>
            <a:off x="459719" y="576000"/>
            <a:ext cx="86936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8  53 rette og 47 omv. rammer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12ø3 pos. 77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6C921B-7F30-14FF-E442-194C14DA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2376000"/>
            <a:ext cx="4896000" cy="50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FD0CD24C-4152-2E09-3E2E-06C4B55C467F}"/>
              </a:ext>
            </a:extLst>
          </p:cNvPr>
          <p:cNvSpPr txBox="1"/>
          <p:nvPr/>
        </p:nvSpPr>
        <p:spPr>
          <a:xfrm>
            <a:off x="459719" y="576000"/>
            <a:ext cx="78296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9 Ret ramme excl.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1c2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AEB73F-7846-C619-8669-A9357F48C9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2000" y="2304000"/>
            <a:ext cx="4745520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1C0B15D1-25FB-AB95-E413-C0FA558C3BC0}"/>
              </a:ext>
            </a:extLst>
          </p:cNvPr>
          <p:cNvSpPr txBox="1"/>
          <p:nvPr/>
        </p:nvSpPr>
        <p:spPr>
          <a:xfrm>
            <a:off x="459719" y="576000"/>
            <a:ext cx="78296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9 Ret ramme excl.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3c2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73904B-65D5-3A4E-F301-ED837A2A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2015999"/>
            <a:ext cx="4896000" cy="538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5095D1C-9938-64D1-D95D-A5B892BD5044}"/>
              </a:ext>
            </a:extLst>
          </p:cNvPr>
          <p:cNvSpPr txBox="1"/>
          <p:nvPr/>
        </p:nvSpPr>
        <p:spPr>
          <a:xfrm>
            <a:off x="459719" y="576000"/>
            <a:ext cx="78296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9 Ret ramme excl.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1c2 pos. 81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CFCA80A-FB77-F48E-EC16-BBA311EA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52000" y="2232000"/>
            <a:ext cx="518400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BF113CB-2103-4689-62D7-B8FD54F596C8}"/>
              </a:ext>
            </a:extLst>
          </p:cNvPr>
          <p:cNvSpPr txBox="1"/>
          <p:nvPr/>
        </p:nvSpPr>
        <p:spPr>
          <a:xfrm>
            <a:off x="2448000" y="2528639"/>
            <a:ext cx="5234400" cy="2358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Vandringen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af de to tykke rammer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1.45 og 1.80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1F0262EA-8F4A-FCA4-1C76-5ABEAF0A910F}"/>
              </a:ext>
            </a:extLst>
          </p:cNvPr>
          <p:cNvSpPr txBox="1"/>
          <p:nvPr/>
        </p:nvSpPr>
        <p:spPr>
          <a:xfrm>
            <a:off x="459719" y="576000"/>
            <a:ext cx="78296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9 Ret ramme excl.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3c2 pos. 81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(1.80)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BAA871C-5A8D-B35E-BF43-4332D3B576F4}"/>
              </a:ext>
            </a:extLst>
          </p:cNvPr>
          <p:cNvSpPr txBox="1"/>
          <p:nvPr/>
        </p:nvSpPr>
        <p:spPr>
          <a:xfrm>
            <a:off x="459719" y="576000"/>
            <a:ext cx="788616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9 Ret ramme excl. Pos. 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            Tykke rammer excl.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             pos. 91,92,93,95,96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1c2 pos. 91-97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5F4225-A844-B74A-55AD-FE824ECFFEC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323" y="3867452"/>
            <a:ext cx="9576000" cy="190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DB6E7AA-48EF-3D52-39A0-C945097B4CF6}"/>
              </a:ext>
            </a:extLst>
          </p:cNvPr>
          <p:cNvSpPr txBox="1"/>
          <p:nvPr/>
        </p:nvSpPr>
        <p:spPr>
          <a:xfrm>
            <a:off x="459719" y="576000"/>
            <a:ext cx="92408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1 Ret ramme excl. pos. 45 og 80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48s1 pos. 45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1.45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AC528B3-9C89-C230-C33D-0E7DBD7F2A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6000" y="2592000"/>
            <a:ext cx="4104000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9D0CBDA-6A5D-E439-1369-EA05F81F296E}"/>
              </a:ext>
            </a:extLst>
          </p:cNvPr>
          <p:cNvSpPr txBox="1"/>
          <p:nvPr/>
        </p:nvSpPr>
        <p:spPr>
          <a:xfrm>
            <a:off x="459719" y="576000"/>
            <a:ext cx="924084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1 Ret ramme excl. pos. 45 og 80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48s1 pos. 80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1.80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BE806CB-FE00-E924-0979-B4D1C9E89AFF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20ø1a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0F534E-6313-458A-A896-2DF09D463D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8000" y="2304000"/>
            <a:ext cx="4896000" cy="509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3EB189C-B10F-0A38-8751-CBDABA770E23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50ø2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46D06E5-6058-1796-6793-6D50C1B2DA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0" y="2232000"/>
            <a:ext cx="5039640" cy="52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77FC5CB-C66D-9A94-3972-4D9FAC6B3714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3ø3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5BEF84E-5382-D7A3-39E8-DEC014CFAD58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16ø3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2356BCE-497F-6CC0-FA35-0BCCDD5B03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2000" y="2367360"/>
            <a:ext cx="4824000" cy="50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19FEFD4-60D6-E678-3FF6-9FAE0524ED24}"/>
              </a:ext>
            </a:extLst>
          </p:cNvPr>
          <p:cNvSpPr txBox="1"/>
          <p:nvPr/>
        </p:nvSpPr>
        <p:spPr>
          <a:xfrm>
            <a:off x="459719" y="576000"/>
            <a:ext cx="9099000" cy="292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Setting 7 Omvendt ramme excl.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20ø1b pos. 56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a-DK" sz="40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a-DK" sz="4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(1.45)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2D957B5-2D10-D456-8DA1-48648790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0" y="2088000"/>
            <a:ext cx="4968000" cy="533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345</Words>
  <Application>Microsoft Office PowerPoint</Application>
  <PresentationFormat>Brugerdefineret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Standard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Hjersing</dc:creator>
  <cp:lastModifiedBy>Georg Jørgensen</cp:lastModifiedBy>
  <cp:revision>5</cp:revision>
  <dcterms:created xsi:type="dcterms:W3CDTF">2024-09-01T11:37:01Z</dcterms:created>
  <dcterms:modified xsi:type="dcterms:W3CDTF">2025-01-20T12:31:18Z</dcterms:modified>
</cp:coreProperties>
</file>